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105352"/>
            <a:ext cx="12191999" cy="1473842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 indent="-355600"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16: REVIEWS CHAIRMAN SUMMARY &amp; CLOSING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155" y="5831652"/>
            <a:ext cx="2263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>
                <a:latin typeface="Arial" panose="020B0604020202020204" pitchFamily="34" charset="0"/>
                <a:cs typeface="Arial" panose="020B0604020202020204" pitchFamily="34" charset="0"/>
              </a:rPr>
              <a:t>Place here Country Logo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71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Co-Chair: Philippines </a:t>
            </a: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53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Black</vt:lpstr>
      <vt:lpstr>Open Sans</vt:lpstr>
      <vt:lpstr>Open Sans Extrabold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47</cp:revision>
  <dcterms:created xsi:type="dcterms:W3CDTF">2018-11-08T04:12:31Z</dcterms:created>
  <dcterms:modified xsi:type="dcterms:W3CDTF">2018-12-12T16:11:00Z</dcterms:modified>
</cp:coreProperties>
</file>