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63" r:id="rId6"/>
    <p:sldId id="262" r:id="rId7"/>
    <p:sldId id="258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0C42F"/>
    <a:srgbClr val="FFFFFF"/>
    <a:srgbClr val="474443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680" y="4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12/12/2018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8297678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12/12/2018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A07EE5D-454A-4B0F-9265-FFE8A556E4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3" t="92857" r="7644" b="89"/>
          <a:stretch/>
        </p:blipFill>
        <p:spPr>
          <a:xfrm>
            <a:off x="-27215" y="6590805"/>
            <a:ext cx="12219215" cy="261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5612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12/12/2018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487546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12/12/2018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34698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12/12/2018</a:t>
            </a:fld>
            <a:endParaRPr lang="en-P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777194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12/12/2018</a:t>
            </a:fld>
            <a:endParaRPr lang="en-P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801028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12/12/2018</a:t>
            </a:fld>
            <a:endParaRPr lang="en-P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1464744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12/12/2018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061916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P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12/12/2018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6011854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12/12/2018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4370007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12/12/2018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787609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979BF7-5BE7-4D6C-A296-2834D83179B3}" type="datetimeFigureOut">
              <a:rPr lang="en-PH" smtClean="0"/>
              <a:t>12/12/2018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E593045-CD0D-4401-A7BF-ED91C462822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2109" y="365125"/>
            <a:ext cx="1276350" cy="11811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A4E5EDA-C3FD-46D9-A2C8-ADD330F1DFE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3" t="92857" r="7644" b="89"/>
          <a:stretch/>
        </p:blipFill>
        <p:spPr>
          <a:xfrm>
            <a:off x="-27215" y="6590805"/>
            <a:ext cx="12219215" cy="261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533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0089A6FE-30E2-4676-8B01-42866E94064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" t="26818" r="19927" b="19583"/>
          <a:stretch/>
        </p:blipFill>
        <p:spPr>
          <a:xfrm>
            <a:off x="1" y="-41901"/>
            <a:ext cx="12215004" cy="546799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18621" y="400176"/>
            <a:ext cx="2643672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H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SOM14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53550" y="1114039"/>
            <a:ext cx="359906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H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14</a:t>
            </a:r>
            <a:r>
              <a:rPr lang="en-PH" b="1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th</a:t>
            </a:r>
            <a:r>
              <a:rPr lang="en-PH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Senior Officials’ Meeting</a:t>
            </a:r>
          </a:p>
          <a:p>
            <a:r>
              <a:rPr lang="en-PH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12 - 13 </a:t>
            </a:r>
            <a:r>
              <a:rPr lang="en-PH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December 2018</a:t>
            </a:r>
          </a:p>
          <a:p>
            <a:r>
              <a:rPr lang="en-PH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Manila, Philippines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1503" y="2855910"/>
            <a:ext cx="12191999" cy="723284"/>
          </a:xfrm>
          <a:prstGeom prst="rect">
            <a:avLst/>
          </a:prstGeom>
          <a:solidFill>
            <a:srgbClr val="90C42F">
              <a:alpha val="60000"/>
            </a:srgbClr>
          </a:solidFill>
          <a:ln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PH" sz="4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 SESSION 1: OPENING CEREMONY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7827" y="5494077"/>
            <a:ext cx="977676" cy="98292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8053" y="5471923"/>
            <a:ext cx="2601779" cy="1102426"/>
          </a:xfrm>
          <a:prstGeom prst="rect">
            <a:avLst/>
          </a:prstGeom>
        </p:spPr>
      </p:pic>
      <p:pic>
        <p:nvPicPr>
          <p:cNvPr id="18" name="Picture 17" descr="A close up of a sign&#10;&#10;Description automatically generated">
            <a:extLst>
              <a:ext uri="{FF2B5EF4-FFF2-40B4-BE49-F238E27FC236}">
                <a16:creationId xmlns:a16="http://schemas.microsoft.com/office/drawing/2014/main" id="{A73824A2-69A7-4DFE-9A65-5F9EED9A935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401" y="5577175"/>
            <a:ext cx="2844315" cy="928985"/>
          </a:xfrm>
          <a:prstGeom prst="rect">
            <a:avLst/>
          </a:prstGeom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EA54EE3B-3FA6-42E3-83FA-5A635BA249AA}"/>
              </a:ext>
            </a:extLst>
          </p:cNvPr>
          <p:cNvSpPr txBox="1">
            <a:spLocks/>
          </p:cNvSpPr>
          <p:nvPr/>
        </p:nvSpPr>
        <p:spPr>
          <a:xfrm>
            <a:off x="353549" y="3814169"/>
            <a:ext cx="7490135" cy="7167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PH" sz="3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80AF4C3F-EA2D-41BB-A6FB-1EFFDD80F466}"/>
              </a:ext>
            </a:extLst>
          </p:cNvPr>
          <p:cNvSpPr txBox="1">
            <a:spLocks/>
          </p:cNvSpPr>
          <p:nvPr/>
        </p:nvSpPr>
        <p:spPr>
          <a:xfrm>
            <a:off x="353549" y="3812726"/>
            <a:ext cx="10430408" cy="7167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PH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Co-Chair: Philippines</a:t>
            </a:r>
          </a:p>
        </p:txBody>
      </p:sp>
    </p:spTree>
    <p:extLst>
      <p:ext uri="{BB962C8B-B14F-4D97-AF65-F5344CB8AC3E}">
        <p14:creationId xmlns:p14="http://schemas.microsoft.com/office/powerpoint/2010/main" val="2096588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C5CF92-6A07-46AE-8280-4FBB7F613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MY" sz="5000" dirty="0"/>
              <a:t>Opening and Welcome Remarks from Chair CSO</a:t>
            </a:r>
            <a:endParaRPr lang="en-US" sz="5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442B23-B502-405A-9D61-EDE4D5C769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MY" b="1" dirty="0"/>
              <a:t>Undersecretary </a:t>
            </a:r>
          </a:p>
          <a:p>
            <a:r>
              <a:rPr lang="en-MY" b="1" dirty="0"/>
              <a:t>Department of Environment and Natural Resources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8515407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21138B-EC0D-4C06-A24D-7C94EB1DB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MY" sz="5000" dirty="0"/>
              <a:t>Round of Introduction</a:t>
            </a:r>
            <a:endParaRPr lang="en-US" sz="5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96666C-A99D-448F-A64A-6E59AAB2E2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7810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63A085-F00B-40DF-8655-5BF0D4E85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MY" sz="5000" dirty="0"/>
              <a:t>Adoption of Agenda &amp;                 co-chairs of sessions</a:t>
            </a:r>
            <a:endParaRPr lang="en-US" sz="5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158621-B279-4900-96AE-1760A4A407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MY" dirty="0"/>
              <a:t>Refer to Annex 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0641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1882E0-E4A2-42CB-BE4B-F6D73848D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SOM-14 Recommendations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3CFF29-23DE-4602-A9AB-E6BD79B14F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en-US" dirty="0"/>
              <a:t>Accept the opening and welcome remarks by the Chair of the Committee of Senior Officers (CSO) to set the tone for the SOM-14; and</a:t>
            </a:r>
            <a:endParaRPr lang="en-US" sz="3600" dirty="0"/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Accept the provisional SOM-14 agenda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6778558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69D86B-125E-42D7-8855-C06BC6D295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MY" sz="5000" dirty="0"/>
              <a:t>Photo Session</a:t>
            </a:r>
            <a:endParaRPr lang="en-US" sz="5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12F8FC-877B-471F-A946-240F4A0ABD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1317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Content Placeholder 20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28" t="8505" b="15428"/>
          <a:stretch/>
        </p:blipFill>
        <p:spPr>
          <a:xfrm>
            <a:off x="-32658" y="-16329"/>
            <a:ext cx="12224657" cy="6858000"/>
          </a:xfrm>
        </p:spPr>
      </p:pic>
      <p:grpSp>
        <p:nvGrpSpPr>
          <p:cNvPr id="28" name="Group 27"/>
          <p:cNvGrpSpPr/>
          <p:nvPr/>
        </p:nvGrpSpPr>
        <p:grpSpPr>
          <a:xfrm>
            <a:off x="2070914" y="2655776"/>
            <a:ext cx="7805149" cy="4383657"/>
            <a:chOff x="2070914" y="2655776"/>
            <a:chExt cx="7805149" cy="4383657"/>
          </a:xfrm>
        </p:grpSpPr>
        <p:sp>
          <p:nvSpPr>
            <p:cNvPr id="26" name="Rectangle 25"/>
            <p:cNvSpPr/>
            <p:nvPr/>
          </p:nvSpPr>
          <p:spPr>
            <a:xfrm>
              <a:off x="2070914" y="2655776"/>
              <a:ext cx="7805149" cy="423125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2188029" y="2792186"/>
              <a:ext cx="7527471" cy="4094847"/>
            </a:xfrm>
            <a:prstGeom prst="rect">
              <a:avLst/>
            </a:prstGeom>
            <a:solidFill>
              <a:srgbClr val="33CC33"/>
            </a:solidFill>
            <a:ln>
              <a:solidFill>
                <a:srgbClr val="33CC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2351314" y="2922814"/>
              <a:ext cx="7200900" cy="411661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 dirty="0"/>
            </a:p>
          </p:txBody>
        </p:sp>
        <p:sp>
          <p:nvSpPr>
            <p:cNvPr id="5" name="Marcador de texto 3">
              <a:extLst>
                <a:ext uri="{FF2B5EF4-FFF2-40B4-BE49-F238E27FC236}">
                  <a16:creationId xmlns:a16="http://schemas.microsoft.com/office/drawing/2014/main" id="{004C226F-34B3-464F-A049-9BFE43705FB1}"/>
                </a:ext>
              </a:extLst>
            </p:cNvPr>
            <p:cNvSpPr txBox="1">
              <a:spLocks/>
            </p:cNvSpPr>
            <p:nvPr/>
          </p:nvSpPr>
          <p:spPr>
            <a:xfrm>
              <a:off x="2445844" y="3254865"/>
              <a:ext cx="7106370" cy="1726258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Terima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Kasih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- 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Maraming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Salamat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              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Tank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Iu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-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Obrigado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Tagio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Tumas</a:t>
              </a:r>
              <a:endParaRPr lang="es-ES_tradnl" sz="2000" b="1" cap="all" dirty="0">
                <a:solidFill>
                  <a:srgbClr val="474443"/>
                </a:solidFill>
                <a:latin typeface="Arial Black" panose="020B0A04020102020204" pitchFamily="34" charset="0"/>
                <a:ea typeface="Roboto" panose="02000000000000000000" pitchFamily="2" charset="0"/>
              </a:endParaRPr>
            </a:p>
          </p:txBody>
        </p:sp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7539" y="5313174"/>
            <a:ext cx="1690042" cy="75259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4346" y="5351237"/>
            <a:ext cx="1605080" cy="67647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2227" y="5356689"/>
            <a:ext cx="671018" cy="67101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445843" y="6465009"/>
            <a:ext cx="85881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10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Photo credits: </a:t>
            </a:r>
            <a:r>
              <a:rPr lang="en-PH" sz="1000" i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Pixabay</a:t>
            </a:r>
            <a:r>
              <a:rPr lang="en-PH" sz="10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&amp; IYOR Bank/</a:t>
            </a:r>
            <a:r>
              <a:rPr lang="en-PH" sz="1000" i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JayneJenkins</a:t>
            </a:r>
            <a:r>
              <a:rPr lang="en-PH" sz="10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/</a:t>
            </a:r>
            <a:r>
              <a:rPr lang="en-PH" sz="1000" i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FabriceDudenhofer</a:t>
            </a:r>
            <a:r>
              <a:rPr lang="en-PH" sz="10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/Yen-</a:t>
            </a:r>
            <a:r>
              <a:rPr lang="en-PH" sz="1000" i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YiLee</a:t>
            </a:r>
            <a:endParaRPr lang="en-PH" sz="1000" i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11076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1075</TotalTime>
  <Words>110</Words>
  <Application>Microsoft Office PowerPoint</Application>
  <PresentationFormat>Widescreen</PresentationFormat>
  <Paragraphs>18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Arial Black</vt:lpstr>
      <vt:lpstr>Open Sans</vt:lpstr>
      <vt:lpstr>Open Sans Extrabold</vt:lpstr>
      <vt:lpstr>Office Theme</vt:lpstr>
      <vt:lpstr>PowerPoint Presentation</vt:lpstr>
      <vt:lpstr>Opening and Welcome Remarks from Chair CSO</vt:lpstr>
      <vt:lpstr>Round of Introduction</vt:lpstr>
      <vt:lpstr>Adoption of Agenda &amp;                 co-chairs of sessions</vt:lpstr>
      <vt:lpstr>SOM-14 Recommendations</vt:lpstr>
      <vt:lpstr>Photo Session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janet janet</dc:creator>
  <cp:lastModifiedBy>Jasmin Saad</cp:lastModifiedBy>
  <cp:revision>46</cp:revision>
  <dcterms:created xsi:type="dcterms:W3CDTF">2018-11-08T04:12:31Z</dcterms:created>
  <dcterms:modified xsi:type="dcterms:W3CDTF">2018-12-12T02:09:51Z</dcterms:modified>
</cp:coreProperties>
</file>