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6" r:id="rId2"/>
    <p:sldMasterId id="2147483663" r:id="rId3"/>
  </p:sldMasterIdLst>
  <p:notesMasterIdLst>
    <p:notesMasterId r:id="rId12"/>
  </p:notesMasterIdLst>
  <p:handoutMasterIdLst>
    <p:handoutMasterId r:id="rId13"/>
  </p:handoutMasterIdLst>
  <p:sldIdLst>
    <p:sldId id="480" r:id="rId4"/>
    <p:sldId id="471" r:id="rId5"/>
    <p:sldId id="481" r:id="rId6"/>
    <p:sldId id="386" r:id="rId7"/>
    <p:sldId id="474" r:id="rId8"/>
    <p:sldId id="475" r:id="rId9"/>
    <p:sldId id="476" r:id="rId10"/>
    <p:sldId id="478" r:id="rId11"/>
  </p:sldIdLst>
  <p:sldSz cx="9144000" cy="6858000" type="screen4x3"/>
  <p:notesSz cx="7188200" cy="94488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5FBFF"/>
    <a:srgbClr val="004821"/>
    <a:srgbClr val="00180B"/>
    <a:srgbClr val="FCF7B6"/>
    <a:srgbClr val="FBF49B"/>
    <a:srgbClr val="F9EF73"/>
    <a:srgbClr val="FF6600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05" autoAdjust="0"/>
    <p:restoredTop sz="83787" autoAdjust="0"/>
  </p:normalViewPr>
  <p:slideViewPr>
    <p:cSldViewPr>
      <p:cViewPr varScale="1">
        <p:scale>
          <a:sx n="73" d="100"/>
          <a:sy n="73" d="100"/>
        </p:scale>
        <p:origin x="1627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14887" cy="472440"/>
          </a:xfrm>
          <a:prstGeom prst="rect">
            <a:avLst/>
          </a:prstGeom>
        </p:spPr>
        <p:txBody>
          <a:bodyPr vert="horz" lIns="95061" tIns="47531" rIns="95061" bIns="47531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71650" y="0"/>
            <a:ext cx="3114887" cy="472440"/>
          </a:xfrm>
          <a:prstGeom prst="rect">
            <a:avLst/>
          </a:prstGeom>
        </p:spPr>
        <p:txBody>
          <a:bodyPr vert="horz" lIns="95061" tIns="47531" rIns="95061" bIns="47531" rtlCol="0"/>
          <a:lstStyle>
            <a:lvl1pPr algn="r">
              <a:defRPr sz="1200"/>
            </a:lvl1pPr>
          </a:lstStyle>
          <a:p>
            <a:fld id="{E9CAB735-4752-467C-AC14-D2A90D932E51}" type="datetimeFigureOut">
              <a:rPr lang="en-US" smtClean="0"/>
              <a:t>25-Jun-19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74720"/>
            <a:ext cx="3114887" cy="472440"/>
          </a:xfrm>
          <a:prstGeom prst="rect">
            <a:avLst/>
          </a:prstGeom>
        </p:spPr>
        <p:txBody>
          <a:bodyPr vert="horz" lIns="95061" tIns="47531" rIns="95061" bIns="47531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71650" y="8974720"/>
            <a:ext cx="3114887" cy="472440"/>
          </a:xfrm>
          <a:prstGeom prst="rect">
            <a:avLst/>
          </a:prstGeom>
        </p:spPr>
        <p:txBody>
          <a:bodyPr vert="horz" lIns="95061" tIns="47531" rIns="95061" bIns="47531" rtlCol="0" anchor="b"/>
          <a:lstStyle>
            <a:lvl1pPr algn="r">
              <a:defRPr sz="1200"/>
            </a:lvl1pPr>
          </a:lstStyle>
          <a:p>
            <a:fld id="{33EE4E4F-9D29-49F4-9447-3F5E3BE4C03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4314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14887" cy="472440"/>
          </a:xfrm>
          <a:prstGeom prst="rect">
            <a:avLst/>
          </a:prstGeom>
        </p:spPr>
        <p:txBody>
          <a:bodyPr vert="horz" lIns="95061" tIns="47531" rIns="95061" bIns="47531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71650" y="0"/>
            <a:ext cx="3114887" cy="472440"/>
          </a:xfrm>
          <a:prstGeom prst="rect">
            <a:avLst/>
          </a:prstGeom>
        </p:spPr>
        <p:txBody>
          <a:bodyPr vert="horz" lIns="95061" tIns="47531" rIns="95061" bIns="47531" rtlCol="0"/>
          <a:lstStyle>
            <a:lvl1pPr algn="r">
              <a:defRPr sz="1200"/>
            </a:lvl1pPr>
          </a:lstStyle>
          <a:p>
            <a:fld id="{F7CE871E-026F-4E24-BBF4-1AF3B3EC192A}" type="datetimeFigureOut">
              <a:rPr lang="en-US" smtClean="0"/>
              <a:t>25-Jun-19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31900" y="708025"/>
            <a:ext cx="4724400" cy="35433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061" tIns="47531" rIns="95061" bIns="47531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8820" y="4488180"/>
            <a:ext cx="5750560" cy="4251960"/>
          </a:xfrm>
          <a:prstGeom prst="rect">
            <a:avLst/>
          </a:prstGeom>
        </p:spPr>
        <p:txBody>
          <a:bodyPr vert="horz" lIns="95061" tIns="47531" rIns="95061" bIns="475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74720"/>
            <a:ext cx="3114887" cy="472440"/>
          </a:xfrm>
          <a:prstGeom prst="rect">
            <a:avLst/>
          </a:prstGeom>
        </p:spPr>
        <p:txBody>
          <a:bodyPr vert="horz" lIns="95061" tIns="47531" rIns="95061" bIns="47531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71650" y="8974720"/>
            <a:ext cx="3114887" cy="472440"/>
          </a:xfrm>
          <a:prstGeom prst="rect">
            <a:avLst/>
          </a:prstGeom>
        </p:spPr>
        <p:txBody>
          <a:bodyPr vert="horz" lIns="95061" tIns="47531" rIns="95061" bIns="47531" rtlCol="0" anchor="b"/>
          <a:lstStyle>
            <a:lvl1pPr algn="r">
              <a:defRPr sz="1200"/>
            </a:lvl1pPr>
          </a:lstStyle>
          <a:p>
            <a:fld id="{B91E0142-4B67-4C74-8EAA-A31313B6FB5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9667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1E0142-4B67-4C74-8EAA-A31313B6FB59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72120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1E0142-4B67-4C74-8EAA-A31313B6FB59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25865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7329D3-650E-4A64-8645-4F7130821E0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No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01988" y="2707457"/>
            <a:ext cx="5484812" cy="12244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63550" y="3118590"/>
            <a:ext cx="1293813" cy="752475"/>
          </a:xfrm>
        </p:spPr>
        <p:txBody>
          <a:bodyPr lIns="0" tIns="0" rIns="0" bIns="0">
            <a:normAutofit/>
          </a:bodyPr>
          <a:lstStyle>
            <a:lvl1pPr algn="l"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Regional Unit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201988" y="4282303"/>
            <a:ext cx="5484812" cy="57785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 dirty="0"/>
              <a:t>July 19, 2012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0" y="5867400"/>
            <a:ext cx="2057400" cy="803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107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Boats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01988" y="2707457"/>
            <a:ext cx="5484812" cy="12244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63550" y="3118590"/>
            <a:ext cx="1293813" cy="752475"/>
          </a:xfrm>
        </p:spPr>
        <p:txBody>
          <a:bodyPr lIns="0" tIns="0" rIns="0" bIns="0">
            <a:normAutofit/>
          </a:bodyPr>
          <a:lstStyle>
            <a:lvl1pPr algn="l"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Regional Unit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201988" y="4282303"/>
            <a:ext cx="5484812" cy="57785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 dirty="0"/>
              <a:t>July 19, 2012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0" y="5867400"/>
            <a:ext cx="2057400" cy="803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3295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Turtl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01988" y="2707457"/>
            <a:ext cx="5484812" cy="12244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63550" y="3118590"/>
            <a:ext cx="1293813" cy="752475"/>
          </a:xfrm>
        </p:spPr>
        <p:txBody>
          <a:bodyPr lIns="0" tIns="0" rIns="0" bIns="0">
            <a:normAutofit/>
          </a:bodyPr>
          <a:lstStyle>
            <a:lvl1pPr algn="l">
              <a:defRPr sz="1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Northwest Fisheries Science Center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201988" y="4282303"/>
            <a:ext cx="5484812" cy="57785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 dirty="0"/>
              <a:t>July 19, 2012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0" y="5867400"/>
            <a:ext cx="2057400" cy="803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555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Seafood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01988" y="2707457"/>
            <a:ext cx="5484812" cy="12244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63550" y="3118590"/>
            <a:ext cx="1293813" cy="752475"/>
          </a:xfrm>
        </p:spPr>
        <p:txBody>
          <a:bodyPr lIns="0" tIns="0" rIns="0" bIns="0">
            <a:normAutofit/>
          </a:bodyPr>
          <a:lstStyle>
            <a:lvl1pPr algn="l">
              <a:defRPr sz="1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Northwest Fisheries Science Center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201988" y="4282303"/>
            <a:ext cx="5484812" cy="57785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 dirty="0"/>
              <a:t>July 19, 2012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0" y="5867400"/>
            <a:ext cx="2057400" cy="803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638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Fish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01988" y="2707457"/>
            <a:ext cx="5484812" cy="12244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63550" y="3118590"/>
            <a:ext cx="1289050" cy="752475"/>
          </a:xfrm>
        </p:spPr>
        <p:txBody>
          <a:bodyPr lIns="0" tIns="0" rIns="0" bIns="0">
            <a:normAutofit/>
          </a:bodyPr>
          <a:lstStyle>
            <a:lvl1pPr algn="l">
              <a:defRPr sz="1600" b="1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Northwest Fisheries Science Center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201988" y="4282303"/>
            <a:ext cx="5484812" cy="57785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 dirty="0"/>
              <a:t>July 19, 2012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0" y="5867400"/>
            <a:ext cx="2057400" cy="803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196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Dark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01988" y="2707457"/>
            <a:ext cx="5484812" cy="1224439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63550" y="3118590"/>
            <a:ext cx="1293813" cy="752475"/>
          </a:xfrm>
        </p:spPr>
        <p:txBody>
          <a:bodyPr lIns="0" tIns="0" rIns="0" bIns="0">
            <a:normAutofit/>
          </a:bodyPr>
          <a:lstStyle>
            <a:lvl1pPr algn="l"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Northwest Fisheries Science Center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201988" y="4282303"/>
            <a:ext cx="5484812" cy="577850"/>
          </a:xfrm>
        </p:spPr>
        <p:txBody>
          <a:bodyPr>
            <a:normAutofit/>
          </a:bodyPr>
          <a:lstStyle>
            <a:lvl1pPr>
              <a:defRPr sz="18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/>
              <a:t>July 19, 2012</a:t>
            </a:r>
          </a:p>
        </p:txBody>
      </p:sp>
      <p:sp>
        <p:nvSpPr>
          <p:cNvPr id="7" name="Freeform 6"/>
          <p:cNvSpPr/>
          <p:nvPr userDrawn="1"/>
        </p:nvSpPr>
        <p:spPr>
          <a:xfrm>
            <a:off x="-9190" y="4417160"/>
            <a:ext cx="9170673" cy="2457785"/>
          </a:xfrm>
          <a:custGeom>
            <a:avLst/>
            <a:gdLst>
              <a:gd name="connsiteX0" fmla="*/ 0 w 10289745"/>
              <a:gd name="connsiteY0" fmla="*/ 2348314 h 2694297"/>
              <a:gd name="connsiteX1" fmla="*/ 9145997 w 10289745"/>
              <a:gd name="connsiteY1" fmla="*/ 81 h 2694297"/>
              <a:gd name="connsiteX2" fmla="*/ 9145997 w 10289745"/>
              <a:gd name="connsiteY2" fmla="*/ 2436173 h 2694297"/>
              <a:gd name="connsiteX3" fmla="*/ 0 w 10289745"/>
              <a:gd name="connsiteY3" fmla="*/ 2348314 h 2694297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2 w 10271923"/>
              <a:gd name="connsiteY0" fmla="*/ 1961048 h 2259210"/>
              <a:gd name="connsiteX1" fmla="*/ 9115022 w 10271923"/>
              <a:gd name="connsiteY1" fmla="*/ 0 h 2259210"/>
              <a:gd name="connsiteX2" fmla="*/ 9145999 w 10271923"/>
              <a:gd name="connsiteY2" fmla="*/ 2048907 h 2259210"/>
              <a:gd name="connsiteX3" fmla="*/ 2 w 10271923"/>
              <a:gd name="connsiteY3" fmla="*/ 1961048 h 2259210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1 w 10359948"/>
              <a:gd name="connsiteY0" fmla="*/ 2534080 h 2803153"/>
              <a:gd name="connsiteX1" fmla="*/ 9223441 w 10359948"/>
              <a:gd name="connsiteY1" fmla="*/ 0 h 2803153"/>
              <a:gd name="connsiteX2" fmla="*/ 9200208 w 10359948"/>
              <a:gd name="connsiteY2" fmla="*/ 2443835 h 2803153"/>
              <a:gd name="connsiteX3" fmla="*/ 1 w 10359948"/>
              <a:gd name="connsiteY3" fmla="*/ 2534080 h 2803153"/>
              <a:gd name="connsiteX0" fmla="*/ 2 w 10302373"/>
              <a:gd name="connsiteY0" fmla="*/ 2371463 h 2710654"/>
              <a:gd name="connsiteX1" fmla="*/ 9169233 w 10302373"/>
              <a:gd name="connsiteY1" fmla="*/ 0 h 2710654"/>
              <a:gd name="connsiteX2" fmla="*/ 9146000 w 10302373"/>
              <a:gd name="connsiteY2" fmla="*/ 2443835 h 2710654"/>
              <a:gd name="connsiteX3" fmla="*/ 2 w 10302373"/>
              <a:gd name="connsiteY3" fmla="*/ 2371463 h 2710654"/>
              <a:gd name="connsiteX0" fmla="*/ 22101 w 10324472"/>
              <a:gd name="connsiteY0" fmla="*/ 2371463 h 2601940"/>
              <a:gd name="connsiteX1" fmla="*/ 9191332 w 10324472"/>
              <a:gd name="connsiteY1" fmla="*/ 0 h 2601940"/>
              <a:gd name="connsiteX2" fmla="*/ 9168099 w 10324472"/>
              <a:gd name="connsiteY2" fmla="*/ 2443835 h 2601940"/>
              <a:gd name="connsiteX3" fmla="*/ 22101 w 10324472"/>
              <a:gd name="connsiteY3" fmla="*/ 2371463 h 2601940"/>
              <a:gd name="connsiteX0" fmla="*/ 454248 w 10756619"/>
              <a:gd name="connsiteY0" fmla="*/ 2371463 h 2635640"/>
              <a:gd name="connsiteX1" fmla="*/ 9623479 w 10756619"/>
              <a:gd name="connsiteY1" fmla="*/ 0 h 2635640"/>
              <a:gd name="connsiteX2" fmla="*/ 9600246 w 10756619"/>
              <a:gd name="connsiteY2" fmla="*/ 2443835 h 2635640"/>
              <a:gd name="connsiteX3" fmla="*/ 2243166 w 10756619"/>
              <a:gd name="connsiteY3" fmla="*/ 2466974 h 2635640"/>
              <a:gd name="connsiteX4" fmla="*/ 454248 w 10756619"/>
              <a:gd name="connsiteY4" fmla="*/ 2371463 h 2635640"/>
              <a:gd name="connsiteX0" fmla="*/ 1153431 w 11456764"/>
              <a:gd name="connsiteY0" fmla="*/ 2371463 h 2641277"/>
              <a:gd name="connsiteX1" fmla="*/ 10322662 w 11456764"/>
              <a:gd name="connsiteY1" fmla="*/ 0 h 2641277"/>
              <a:gd name="connsiteX2" fmla="*/ 10299429 w 11456764"/>
              <a:gd name="connsiteY2" fmla="*/ 2443835 h 2641277"/>
              <a:gd name="connsiteX3" fmla="*/ 1137944 w 11456764"/>
              <a:gd name="connsiteY3" fmla="*/ 2482461 h 2641277"/>
              <a:gd name="connsiteX4" fmla="*/ 1153431 w 11456764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482461"/>
              <a:gd name="connsiteX1" fmla="*/ 9184718 w 10318820"/>
              <a:gd name="connsiteY1" fmla="*/ 0 h 2482461"/>
              <a:gd name="connsiteX2" fmla="*/ 9161485 w 10318820"/>
              <a:gd name="connsiteY2" fmla="*/ 2443835 h 2482461"/>
              <a:gd name="connsiteX3" fmla="*/ 0 w 10318820"/>
              <a:gd name="connsiteY3" fmla="*/ 2482461 h 2482461"/>
              <a:gd name="connsiteX4" fmla="*/ 15487 w 10318820"/>
              <a:gd name="connsiteY4" fmla="*/ 2371463 h 2482461"/>
              <a:gd name="connsiteX0" fmla="*/ 15487 w 10252186"/>
              <a:gd name="connsiteY0" fmla="*/ 2371463 h 2482461"/>
              <a:gd name="connsiteX1" fmla="*/ 9184718 w 10252186"/>
              <a:gd name="connsiteY1" fmla="*/ 0 h 2482461"/>
              <a:gd name="connsiteX2" fmla="*/ 9022088 w 10252186"/>
              <a:gd name="connsiteY2" fmla="*/ 2242499 h 2482461"/>
              <a:gd name="connsiteX3" fmla="*/ 0 w 10252186"/>
              <a:gd name="connsiteY3" fmla="*/ 2482461 h 2482461"/>
              <a:gd name="connsiteX4" fmla="*/ 15487 w 10252186"/>
              <a:gd name="connsiteY4" fmla="*/ 2371463 h 2482461"/>
              <a:gd name="connsiteX0" fmla="*/ 15487 w 10311181"/>
              <a:gd name="connsiteY0" fmla="*/ 2371463 h 2482461"/>
              <a:gd name="connsiteX1" fmla="*/ 9184718 w 10311181"/>
              <a:gd name="connsiteY1" fmla="*/ 0 h 2482461"/>
              <a:gd name="connsiteX2" fmla="*/ 9145996 w 10311181"/>
              <a:gd name="connsiteY2" fmla="*/ 2443835 h 2482461"/>
              <a:gd name="connsiteX3" fmla="*/ 0 w 10311181"/>
              <a:gd name="connsiteY3" fmla="*/ 2482461 h 2482461"/>
              <a:gd name="connsiteX4" fmla="*/ 15487 w 10311181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45996 w 9184718"/>
              <a:gd name="connsiteY2" fmla="*/ 2443835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0 w 9215696"/>
              <a:gd name="connsiteY0" fmla="*/ 2371463 h 2482461"/>
              <a:gd name="connsiteX1" fmla="*/ 9215696 w 9215696"/>
              <a:gd name="connsiteY1" fmla="*/ 0 h 2482461"/>
              <a:gd name="connsiteX2" fmla="*/ 9207951 w 9215696"/>
              <a:gd name="connsiteY2" fmla="*/ 2459323 h 2482461"/>
              <a:gd name="connsiteX3" fmla="*/ 30978 w 9215696"/>
              <a:gd name="connsiteY3" fmla="*/ 2482461 h 2482461"/>
              <a:gd name="connsiteX4" fmla="*/ 0 w 9215696"/>
              <a:gd name="connsiteY4" fmla="*/ 2371463 h 2482461"/>
              <a:gd name="connsiteX0" fmla="*/ 0 w 9215696"/>
              <a:gd name="connsiteY0" fmla="*/ 2371463 h 2497949"/>
              <a:gd name="connsiteX1" fmla="*/ 9215696 w 9215696"/>
              <a:gd name="connsiteY1" fmla="*/ 0 h 2497949"/>
              <a:gd name="connsiteX2" fmla="*/ 9207951 w 9215696"/>
              <a:gd name="connsiteY2" fmla="*/ 2459323 h 2497949"/>
              <a:gd name="connsiteX3" fmla="*/ 2 w 9215696"/>
              <a:gd name="connsiteY3" fmla="*/ 2497949 h 2497949"/>
              <a:gd name="connsiteX4" fmla="*/ 0 w 9215696"/>
              <a:gd name="connsiteY4" fmla="*/ 2371463 h 2497949"/>
              <a:gd name="connsiteX0" fmla="*/ 0 w 9215696"/>
              <a:gd name="connsiteY0" fmla="*/ 2371463 h 2474718"/>
              <a:gd name="connsiteX1" fmla="*/ 9215696 w 9215696"/>
              <a:gd name="connsiteY1" fmla="*/ 0 h 2474718"/>
              <a:gd name="connsiteX2" fmla="*/ 9207951 w 9215696"/>
              <a:gd name="connsiteY2" fmla="*/ 2459323 h 2474718"/>
              <a:gd name="connsiteX3" fmla="*/ 30979 w 9215696"/>
              <a:gd name="connsiteY3" fmla="*/ 2474718 h 2474718"/>
              <a:gd name="connsiteX4" fmla="*/ 0 w 9215696"/>
              <a:gd name="connsiteY4" fmla="*/ 2371463 h 2474718"/>
              <a:gd name="connsiteX0" fmla="*/ 0 w 9208117"/>
              <a:gd name="connsiteY0" fmla="*/ 2371463 h 2474718"/>
              <a:gd name="connsiteX1" fmla="*/ 9184719 w 9208117"/>
              <a:gd name="connsiteY1" fmla="*/ 0 h 2474718"/>
              <a:gd name="connsiteX2" fmla="*/ 9207951 w 9208117"/>
              <a:gd name="connsiteY2" fmla="*/ 2459323 h 2474718"/>
              <a:gd name="connsiteX3" fmla="*/ 30979 w 9208117"/>
              <a:gd name="connsiteY3" fmla="*/ 2474718 h 2474718"/>
              <a:gd name="connsiteX4" fmla="*/ 0 w 9208117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15020 w 9184719"/>
              <a:gd name="connsiteY2" fmla="*/ 2381886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69230 w 9184719"/>
              <a:gd name="connsiteY2" fmla="*/ 2451580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67786"/>
              <a:gd name="connsiteY0" fmla="*/ 2375696 h 2474718"/>
              <a:gd name="connsiteX1" fmla="*/ 9167786 w 9167786"/>
              <a:gd name="connsiteY1" fmla="*/ 0 h 2474718"/>
              <a:gd name="connsiteX2" fmla="*/ 9152297 w 9167786"/>
              <a:gd name="connsiteY2" fmla="*/ 2451580 h 2474718"/>
              <a:gd name="connsiteX3" fmla="*/ 14046 w 9167786"/>
              <a:gd name="connsiteY3" fmla="*/ 2474718 h 2474718"/>
              <a:gd name="connsiteX4" fmla="*/ 0 w 9167786"/>
              <a:gd name="connsiteY4" fmla="*/ 2375696 h 2474718"/>
              <a:gd name="connsiteX0" fmla="*/ 2887 w 9170673"/>
              <a:gd name="connsiteY0" fmla="*/ 2375696 h 2474718"/>
              <a:gd name="connsiteX1" fmla="*/ 9170673 w 9170673"/>
              <a:gd name="connsiteY1" fmla="*/ 0 h 2474718"/>
              <a:gd name="connsiteX2" fmla="*/ 9155184 w 9170673"/>
              <a:gd name="connsiteY2" fmla="*/ 2451580 h 2474718"/>
              <a:gd name="connsiteX3" fmla="*/ 0 w 9170673"/>
              <a:gd name="connsiteY3" fmla="*/ 2474718 h 2474718"/>
              <a:gd name="connsiteX4" fmla="*/ 2887 w 9170673"/>
              <a:gd name="connsiteY4" fmla="*/ 2375696 h 2474718"/>
              <a:gd name="connsiteX0" fmla="*/ 2887 w 9170673"/>
              <a:gd name="connsiteY0" fmla="*/ 2375696 h 2457785"/>
              <a:gd name="connsiteX1" fmla="*/ 9170673 w 9170673"/>
              <a:gd name="connsiteY1" fmla="*/ 0 h 2457785"/>
              <a:gd name="connsiteX2" fmla="*/ 9155184 w 9170673"/>
              <a:gd name="connsiteY2" fmla="*/ 2451580 h 2457785"/>
              <a:gd name="connsiteX3" fmla="*/ 0 w 9170673"/>
              <a:gd name="connsiteY3" fmla="*/ 2457785 h 2457785"/>
              <a:gd name="connsiteX4" fmla="*/ 2887 w 9170673"/>
              <a:gd name="connsiteY4" fmla="*/ 2375696 h 2457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70673" h="2457785">
                <a:moveTo>
                  <a:pt x="2887" y="2375696"/>
                </a:moveTo>
                <a:cubicBezTo>
                  <a:pt x="23548" y="2372367"/>
                  <a:pt x="7344315" y="2502055"/>
                  <a:pt x="9170673" y="0"/>
                </a:cubicBezTo>
                <a:cubicBezTo>
                  <a:pt x="9168091" y="819774"/>
                  <a:pt x="9157766" y="1631806"/>
                  <a:pt x="9155184" y="2451580"/>
                </a:cubicBezTo>
                <a:lnTo>
                  <a:pt x="0" y="2457785"/>
                </a:lnTo>
                <a:cubicBezTo>
                  <a:pt x="-1" y="2415623"/>
                  <a:pt x="2888" y="2417858"/>
                  <a:pt x="2887" y="237569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0" y="5867400"/>
            <a:ext cx="2057400" cy="803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107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">
    <p:bg>
      <p:bgPr>
        <a:solidFill>
          <a:srgbClr val="1E5C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/>
          <p:nvPr userDrawn="1"/>
        </p:nvSpPr>
        <p:spPr>
          <a:xfrm flipH="1" flipV="1">
            <a:off x="-1" y="-24487"/>
            <a:ext cx="9138586" cy="2515079"/>
          </a:xfrm>
          <a:custGeom>
            <a:avLst/>
            <a:gdLst>
              <a:gd name="connsiteX0" fmla="*/ 0 w 10289745"/>
              <a:gd name="connsiteY0" fmla="*/ 2348314 h 2694297"/>
              <a:gd name="connsiteX1" fmla="*/ 9145997 w 10289745"/>
              <a:gd name="connsiteY1" fmla="*/ 81 h 2694297"/>
              <a:gd name="connsiteX2" fmla="*/ 9145997 w 10289745"/>
              <a:gd name="connsiteY2" fmla="*/ 2436173 h 2694297"/>
              <a:gd name="connsiteX3" fmla="*/ 0 w 10289745"/>
              <a:gd name="connsiteY3" fmla="*/ 2348314 h 2694297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2 w 10271923"/>
              <a:gd name="connsiteY0" fmla="*/ 1961048 h 2259210"/>
              <a:gd name="connsiteX1" fmla="*/ 9115022 w 10271923"/>
              <a:gd name="connsiteY1" fmla="*/ 0 h 2259210"/>
              <a:gd name="connsiteX2" fmla="*/ 9145999 w 10271923"/>
              <a:gd name="connsiteY2" fmla="*/ 2048907 h 2259210"/>
              <a:gd name="connsiteX3" fmla="*/ 2 w 10271923"/>
              <a:gd name="connsiteY3" fmla="*/ 1961048 h 2259210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1 w 10359948"/>
              <a:gd name="connsiteY0" fmla="*/ 2534080 h 2803153"/>
              <a:gd name="connsiteX1" fmla="*/ 9223441 w 10359948"/>
              <a:gd name="connsiteY1" fmla="*/ 0 h 2803153"/>
              <a:gd name="connsiteX2" fmla="*/ 9200208 w 10359948"/>
              <a:gd name="connsiteY2" fmla="*/ 2443835 h 2803153"/>
              <a:gd name="connsiteX3" fmla="*/ 1 w 10359948"/>
              <a:gd name="connsiteY3" fmla="*/ 2534080 h 2803153"/>
              <a:gd name="connsiteX0" fmla="*/ 2 w 10302373"/>
              <a:gd name="connsiteY0" fmla="*/ 2371463 h 2710654"/>
              <a:gd name="connsiteX1" fmla="*/ 9169233 w 10302373"/>
              <a:gd name="connsiteY1" fmla="*/ 0 h 2710654"/>
              <a:gd name="connsiteX2" fmla="*/ 9146000 w 10302373"/>
              <a:gd name="connsiteY2" fmla="*/ 2443835 h 2710654"/>
              <a:gd name="connsiteX3" fmla="*/ 2 w 10302373"/>
              <a:gd name="connsiteY3" fmla="*/ 2371463 h 2710654"/>
              <a:gd name="connsiteX0" fmla="*/ 22101 w 10324472"/>
              <a:gd name="connsiteY0" fmla="*/ 2371463 h 2601940"/>
              <a:gd name="connsiteX1" fmla="*/ 9191332 w 10324472"/>
              <a:gd name="connsiteY1" fmla="*/ 0 h 2601940"/>
              <a:gd name="connsiteX2" fmla="*/ 9168099 w 10324472"/>
              <a:gd name="connsiteY2" fmla="*/ 2443835 h 2601940"/>
              <a:gd name="connsiteX3" fmla="*/ 22101 w 10324472"/>
              <a:gd name="connsiteY3" fmla="*/ 2371463 h 2601940"/>
              <a:gd name="connsiteX0" fmla="*/ 454248 w 10756619"/>
              <a:gd name="connsiteY0" fmla="*/ 2371463 h 2635640"/>
              <a:gd name="connsiteX1" fmla="*/ 9623479 w 10756619"/>
              <a:gd name="connsiteY1" fmla="*/ 0 h 2635640"/>
              <a:gd name="connsiteX2" fmla="*/ 9600246 w 10756619"/>
              <a:gd name="connsiteY2" fmla="*/ 2443835 h 2635640"/>
              <a:gd name="connsiteX3" fmla="*/ 2243166 w 10756619"/>
              <a:gd name="connsiteY3" fmla="*/ 2466974 h 2635640"/>
              <a:gd name="connsiteX4" fmla="*/ 454248 w 10756619"/>
              <a:gd name="connsiteY4" fmla="*/ 2371463 h 2635640"/>
              <a:gd name="connsiteX0" fmla="*/ 1153431 w 11456764"/>
              <a:gd name="connsiteY0" fmla="*/ 2371463 h 2641277"/>
              <a:gd name="connsiteX1" fmla="*/ 10322662 w 11456764"/>
              <a:gd name="connsiteY1" fmla="*/ 0 h 2641277"/>
              <a:gd name="connsiteX2" fmla="*/ 10299429 w 11456764"/>
              <a:gd name="connsiteY2" fmla="*/ 2443835 h 2641277"/>
              <a:gd name="connsiteX3" fmla="*/ 1137944 w 11456764"/>
              <a:gd name="connsiteY3" fmla="*/ 2482461 h 2641277"/>
              <a:gd name="connsiteX4" fmla="*/ 1153431 w 11456764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482461"/>
              <a:gd name="connsiteX1" fmla="*/ 9184718 w 10318820"/>
              <a:gd name="connsiteY1" fmla="*/ 0 h 2482461"/>
              <a:gd name="connsiteX2" fmla="*/ 9161485 w 10318820"/>
              <a:gd name="connsiteY2" fmla="*/ 2443835 h 2482461"/>
              <a:gd name="connsiteX3" fmla="*/ 0 w 10318820"/>
              <a:gd name="connsiteY3" fmla="*/ 2482461 h 2482461"/>
              <a:gd name="connsiteX4" fmla="*/ 15487 w 10318820"/>
              <a:gd name="connsiteY4" fmla="*/ 2371463 h 2482461"/>
              <a:gd name="connsiteX0" fmla="*/ 15487 w 10252186"/>
              <a:gd name="connsiteY0" fmla="*/ 2371463 h 2482461"/>
              <a:gd name="connsiteX1" fmla="*/ 9184718 w 10252186"/>
              <a:gd name="connsiteY1" fmla="*/ 0 h 2482461"/>
              <a:gd name="connsiteX2" fmla="*/ 9022088 w 10252186"/>
              <a:gd name="connsiteY2" fmla="*/ 2242499 h 2482461"/>
              <a:gd name="connsiteX3" fmla="*/ 0 w 10252186"/>
              <a:gd name="connsiteY3" fmla="*/ 2482461 h 2482461"/>
              <a:gd name="connsiteX4" fmla="*/ 15487 w 10252186"/>
              <a:gd name="connsiteY4" fmla="*/ 2371463 h 2482461"/>
              <a:gd name="connsiteX0" fmla="*/ 15487 w 10311181"/>
              <a:gd name="connsiteY0" fmla="*/ 2371463 h 2482461"/>
              <a:gd name="connsiteX1" fmla="*/ 9184718 w 10311181"/>
              <a:gd name="connsiteY1" fmla="*/ 0 h 2482461"/>
              <a:gd name="connsiteX2" fmla="*/ 9145996 w 10311181"/>
              <a:gd name="connsiteY2" fmla="*/ 2443835 h 2482461"/>
              <a:gd name="connsiteX3" fmla="*/ 0 w 10311181"/>
              <a:gd name="connsiteY3" fmla="*/ 2482461 h 2482461"/>
              <a:gd name="connsiteX4" fmla="*/ 15487 w 10311181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45996 w 9184718"/>
              <a:gd name="connsiteY2" fmla="*/ 2443835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0 w 9215696"/>
              <a:gd name="connsiteY0" fmla="*/ 2371463 h 2482461"/>
              <a:gd name="connsiteX1" fmla="*/ 9215696 w 9215696"/>
              <a:gd name="connsiteY1" fmla="*/ 0 h 2482461"/>
              <a:gd name="connsiteX2" fmla="*/ 9207951 w 9215696"/>
              <a:gd name="connsiteY2" fmla="*/ 2459323 h 2482461"/>
              <a:gd name="connsiteX3" fmla="*/ 30978 w 9215696"/>
              <a:gd name="connsiteY3" fmla="*/ 2482461 h 2482461"/>
              <a:gd name="connsiteX4" fmla="*/ 0 w 9215696"/>
              <a:gd name="connsiteY4" fmla="*/ 2371463 h 2482461"/>
              <a:gd name="connsiteX0" fmla="*/ 0 w 9215696"/>
              <a:gd name="connsiteY0" fmla="*/ 2371463 h 2497949"/>
              <a:gd name="connsiteX1" fmla="*/ 9215696 w 9215696"/>
              <a:gd name="connsiteY1" fmla="*/ 0 h 2497949"/>
              <a:gd name="connsiteX2" fmla="*/ 9207951 w 9215696"/>
              <a:gd name="connsiteY2" fmla="*/ 2459323 h 2497949"/>
              <a:gd name="connsiteX3" fmla="*/ 2 w 9215696"/>
              <a:gd name="connsiteY3" fmla="*/ 2497949 h 2497949"/>
              <a:gd name="connsiteX4" fmla="*/ 0 w 9215696"/>
              <a:gd name="connsiteY4" fmla="*/ 2371463 h 2497949"/>
              <a:gd name="connsiteX0" fmla="*/ 0 w 9215696"/>
              <a:gd name="connsiteY0" fmla="*/ 2371463 h 2474718"/>
              <a:gd name="connsiteX1" fmla="*/ 9215696 w 9215696"/>
              <a:gd name="connsiteY1" fmla="*/ 0 h 2474718"/>
              <a:gd name="connsiteX2" fmla="*/ 9207951 w 9215696"/>
              <a:gd name="connsiteY2" fmla="*/ 2459323 h 2474718"/>
              <a:gd name="connsiteX3" fmla="*/ 30979 w 9215696"/>
              <a:gd name="connsiteY3" fmla="*/ 2474718 h 2474718"/>
              <a:gd name="connsiteX4" fmla="*/ 0 w 9215696"/>
              <a:gd name="connsiteY4" fmla="*/ 2371463 h 2474718"/>
              <a:gd name="connsiteX0" fmla="*/ 0 w 9208117"/>
              <a:gd name="connsiteY0" fmla="*/ 2371463 h 2474718"/>
              <a:gd name="connsiteX1" fmla="*/ 9184719 w 9208117"/>
              <a:gd name="connsiteY1" fmla="*/ 0 h 2474718"/>
              <a:gd name="connsiteX2" fmla="*/ 9207951 w 9208117"/>
              <a:gd name="connsiteY2" fmla="*/ 2459323 h 2474718"/>
              <a:gd name="connsiteX3" fmla="*/ 30979 w 9208117"/>
              <a:gd name="connsiteY3" fmla="*/ 2474718 h 2474718"/>
              <a:gd name="connsiteX4" fmla="*/ 0 w 9208117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15020 w 9184719"/>
              <a:gd name="connsiteY2" fmla="*/ 2381886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69230 w 9184719"/>
              <a:gd name="connsiteY2" fmla="*/ 2451580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67786"/>
              <a:gd name="connsiteY0" fmla="*/ 2375696 h 2474718"/>
              <a:gd name="connsiteX1" fmla="*/ 9167786 w 9167786"/>
              <a:gd name="connsiteY1" fmla="*/ 0 h 2474718"/>
              <a:gd name="connsiteX2" fmla="*/ 9152297 w 9167786"/>
              <a:gd name="connsiteY2" fmla="*/ 2451580 h 2474718"/>
              <a:gd name="connsiteX3" fmla="*/ 14046 w 9167786"/>
              <a:gd name="connsiteY3" fmla="*/ 2474718 h 2474718"/>
              <a:gd name="connsiteX4" fmla="*/ 0 w 9167786"/>
              <a:gd name="connsiteY4" fmla="*/ 2375696 h 2474718"/>
              <a:gd name="connsiteX0" fmla="*/ 2887 w 9170673"/>
              <a:gd name="connsiteY0" fmla="*/ 2375696 h 2474718"/>
              <a:gd name="connsiteX1" fmla="*/ 9170673 w 9170673"/>
              <a:gd name="connsiteY1" fmla="*/ 0 h 2474718"/>
              <a:gd name="connsiteX2" fmla="*/ 9155184 w 9170673"/>
              <a:gd name="connsiteY2" fmla="*/ 2451580 h 2474718"/>
              <a:gd name="connsiteX3" fmla="*/ 0 w 9170673"/>
              <a:gd name="connsiteY3" fmla="*/ 2474718 h 2474718"/>
              <a:gd name="connsiteX4" fmla="*/ 2887 w 9170673"/>
              <a:gd name="connsiteY4" fmla="*/ 2375696 h 2474718"/>
              <a:gd name="connsiteX0" fmla="*/ 2887 w 9170673"/>
              <a:gd name="connsiteY0" fmla="*/ 2375696 h 2457785"/>
              <a:gd name="connsiteX1" fmla="*/ 9170673 w 9170673"/>
              <a:gd name="connsiteY1" fmla="*/ 0 h 2457785"/>
              <a:gd name="connsiteX2" fmla="*/ 9155184 w 9170673"/>
              <a:gd name="connsiteY2" fmla="*/ 2451580 h 2457785"/>
              <a:gd name="connsiteX3" fmla="*/ 0 w 9170673"/>
              <a:gd name="connsiteY3" fmla="*/ 2457785 h 2457785"/>
              <a:gd name="connsiteX4" fmla="*/ 2887 w 9170673"/>
              <a:gd name="connsiteY4" fmla="*/ 2375696 h 2457785"/>
              <a:gd name="connsiteX0" fmla="*/ 2887 w 9170673"/>
              <a:gd name="connsiteY0" fmla="*/ 2375696 h 2508024"/>
              <a:gd name="connsiteX1" fmla="*/ 9170673 w 9170673"/>
              <a:gd name="connsiteY1" fmla="*/ 0 h 2508024"/>
              <a:gd name="connsiteX2" fmla="*/ 9169295 w 9170673"/>
              <a:gd name="connsiteY2" fmla="*/ 2508024 h 2508024"/>
              <a:gd name="connsiteX3" fmla="*/ 0 w 9170673"/>
              <a:gd name="connsiteY3" fmla="*/ 2457785 h 2508024"/>
              <a:gd name="connsiteX4" fmla="*/ 2887 w 9170673"/>
              <a:gd name="connsiteY4" fmla="*/ 2375696 h 2508024"/>
              <a:gd name="connsiteX0" fmla="*/ 0 w 9167786"/>
              <a:gd name="connsiteY0" fmla="*/ 2375696 h 2508024"/>
              <a:gd name="connsiteX1" fmla="*/ 9167786 w 9167786"/>
              <a:gd name="connsiteY1" fmla="*/ 0 h 2508024"/>
              <a:gd name="connsiteX2" fmla="*/ 9166408 w 9167786"/>
              <a:gd name="connsiteY2" fmla="*/ 2508024 h 2508024"/>
              <a:gd name="connsiteX3" fmla="*/ 4169 w 9167786"/>
              <a:gd name="connsiteY3" fmla="*/ 2500118 h 2508024"/>
              <a:gd name="connsiteX4" fmla="*/ 0 w 9167786"/>
              <a:gd name="connsiteY4" fmla="*/ 2375696 h 2508024"/>
              <a:gd name="connsiteX0" fmla="*/ 0 w 9166452"/>
              <a:gd name="connsiteY0" fmla="*/ 2375696 h 2508024"/>
              <a:gd name="connsiteX1" fmla="*/ 9061952 w 9166452"/>
              <a:gd name="connsiteY1" fmla="*/ 0 h 2508024"/>
              <a:gd name="connsiteX2" fmla="*/ 9166408 w 9166452"/>
              <a:gd name="connsiteY2" fmla="*/ 2508024 h 2508024"/>
              <a:gd name="connsiteX3" fmla="*/ 4169 w 9166452"/>
              <a:gd name="connsiteY3" fmla="*/ 2500118 h 2508024"/>
              <a:gd name="connsiteX4" fmla="*/ 0 w 9166452"/>
              <a:gd name="connsiteY4" fmla="*/ 2375696 h 2508024"/>
              <a:gd name="connsiteX0" fmla="*/ 0 w 9166808"/>
              <a:gd name="connsiteY0" fmla="*/ 2382751 h 2515079"/>
              <a:gd name="connsiteX1" fmla="*/ 9160729 w 9166808"/>
              <a:gd name="connsiteY1" fmla="*/ 0 h 2515079"/>
              <a:gd name="connsiteX2" fmla="*/ 9166408 w 9166808"/>
              <a:gd name="connsiteY2" fmla="*/ 2515079 h 2515079"/>
              <a:gd name="connsiteX3" fmla="*/ 4169 w 9166808"/>
              <a:gd name="connsiteY3" fmla="*/ 2507173 h 2515079"/>
              <a:gd name="connsiteX4" fmla="*/ 0 w 9166808"/>
              <a:gd name="connsiteY4" fmla="*/ 2382751 h 2515079"/>
              <a:gd name="connsiteX0" fmla="*/ 9943 w 9162640"/>
              <a:gd name="connsiteY0" fmla="*/ 2382751 h 2515079"/>
              <a:gd name="connsiteX1" fmla="*/ 9156561 w 9162640"/>
              <a:gd name="connsiteY1" fmla="*/ 0 h 2515079"/>
              <a:gd name="connsiteX2" fmla="*/ 9162240 w 9162640"/>
              <a:gd name="connsiteY2" fmla="*/ 2515079 h 2515079"/>
              <a:gd name="connsiteX3" fmla="*/ 1 w 9162640"/>
              <a:gd name="connsiteY3" fmla="*/ 2507173 h 2515079"/>
              <a:gd name="connsiteX4" fmla="*/ 9943 w 9162640"/>
              <a:gd name="connsiteY4" fmla="*/ 2382751 h 2515079"/>
              <a:gd name="connsiteX0" fmla="*/ 0 w 9152697"/>
              <a:gd name="connsiteY0" fmla="*/ 2382751 h 2515079"/>
              <a:gd name="connsiteX1" fmla="*/ 9146618 w 9152697"/>
              <a:gd name="connsiteY1" fmla="*/ 0 h 2515079"/>
              <a:gd name="connsiteX2" fmla="*/ 9152297 w 9152697"/>
              <a:gd name="connsiteY2" fmla="*/ 2515079 h 2515079"/>
              <a:gd name="connsiteX3" fmla="*/ 187614 w 9152697"/>
              <a:gd name="connsiteY3" fmla="*/ 2507173 h 2515079"/>
              <a:gd name="connsiteX4" fmla="*/ 0 w 9152697"/>
              <a:gd name="connsiteY4" fmla="*/ 2382751 h 2515079"/>
              <a:gd name="connsiteX0" fmla="*/ 0 w 9068030"/>
              <a:gd name="connsiteY0" fmla="*/ 2382751 h 2515079"/>
              <a:gd name="connsiteX1" fmla="*/ 9061951 w 9068030"/>
              <a:gd name="connsiteY1" fmla="*/ 0 h 2515079"/>
              <a:gd name="connsiteX2" fmla="*/ 9067630 w 9068030"/>
              <a:gd name="connsiteY2" fmla="*/ 2515079 h 2515079"/>
              <a:gd name="connsiteX3" fmla="*/ 102947 w 9068030"/>
              <a:gd name="connsiteY3" fmla="*/ 2507173 h 2515079"/>
              <a:gd name="connsiteX4" fmla="*/ 0 w 9068030"/>
              <a:gd name="connsiteY4" fmla="*/ 2382751 h 2515079"/>
              <a:gd name="connsiteX0" fmla="*/ 0 w 9138586"/>
              <a:gd name="connsiteY0" fmla="*/ 2382751 h 2515079"/>
              <a:gd name="connsiteX1" fmla="*/ 9132507 w 9138586"/>
              <a:gd name="connsiteY1" fmla="*/ 0 h 2515079"/>
              <a:gd name="connsiteX2" fmla="*/ 9138186 w 9138586"/>
              <a:gd name="connsiteY2" fmla="*/ 2515079 h 2515079"/>
              <a:gd name="connsiteX3" fmla="*/ 173503 w 9138586"/>
              <a:gd name="connsiteY3" fmla="*/ 2507173 h 2515079"/>
              <a:gd name="connsiteX4" fmla="*/ 0 w 9138586"/>
              <a:gd name="connsiteY4" fmla="*/ 2382751 h 2515079"/>
              <a:gd name="connsiteX0" fmla="*/ 0 w 9138586"/>
              <a:gd name="connsiteY0" fmla="*/ 2382751 h 2515079"/>
              <a:gd name="connsiteX1" fmla="*/ 9132507 w 9138586"/>
              <a:gd name="connsiteY1" fmla="*/ 0 h 2515079"/>
              <a:gd name="connsiteX2" fmla="*/ 9138186 w 9138586"/>
              <a:gd name="connsiteY2" fmla="*/ 2515079 h 2515079"/>
              <a:gd name="connsiteX3" fmla="*/ 4170 w 9138586"/>
              <a:gd name="connsiteY3" fmla="*/ 2507173 h 2515079"/>
              <a:gd name="connsiteX4" fmla="*/ 0 w 9138586"/>
              <a:gd name="connsiteY4" fmla="*/ 2382751 h 2515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38586" h="2515079">
                <a:moveTo>
                  <a:pt x="0" y="2382751"/>
                </a:moveTo>
                <a:cubicBezTo>
                  <a:pt x="20661" y="2379422"/>
                  <a:pt x="7306149" y="2502055"/>
                  <a:pt x="9132507" y="0"/>
                </a:cubicBezTo>
                <a:cubicBezTo>
                  <a:pt x="9129925" y="819774"/>
                  <a:pt x="9140768" y="1695305"/>
                  <a:pt x="9138186" y="2515079"/>
                </a:cubicBezTo>
                <a:lnTo>
                  <a:pt x="4170" y="2507173"/>
                </a:lnTo>
                <a:cubicBezTo>
                  <a:pt x="4169" y="2465011"/>
                  <a:pt x="1" y="2424913"/>
                  <a:pt x="0" y="2382751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199" y="457169"/>
            <a:ext cx="8229600" cy="772250"/>
          </a:xfrm>
        </p:spPr>
        <p:txBody>
          <a:bodyPr anchor="t"/>
          <a:lstStyle>
            <a:lvl1pPr algn="l">
              <a:defRPr sz="4000" b="1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15622"/>
            <a:ext cx="8229600" cy="1500187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6048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/>
          <p:nvPr userDrawn="1"/>
        </p:nvSpPr>
        <p:spPr>
          <a:xfrm flipH="1" flipV="1">
            <a:off x="-19068" y="-30696"/>
            <a:ext cx="9170673" cy="2457785"/>
          </a:xfrm>
          <a:custGeom>
            <a:avLst/>
            <a:gdLst>
              <a:gd name="connsiteX0" fmla="*/ 0 w 10289745"/>
              <a:gd name="connsiteY0" fmla="*/ 2348314 h 2694297"/>
              <a:gd name="connsiteX1" fmla="*/ 9145997 w 10289745"/>
              <a:gd name="connsiteY1" fmla="*/ 81 h 2694297"/>
              <a:gd name="connsiteX2" fmla="*/ 9145997 w 10289745"/>
              <a:gd name="connsiteY2" fmla="*/ 2436173 h 2694297"/>
              <a:gd name="connsiteX3" fmla="*/ 0 w 10289745"/>
              <a:gd name="connsiteY3" fmla="*/ 2348314 h 2694297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2 w 10271923"/>
              <a:gd name="connsiteY0" fmla="*/ 1961048 h 2259210"/>
              <a:gd name="connsiteX1" fmla="*/ 9115022 w 10271923"/>
              <a:gd name="connsiteY1" fmla="*/ 0 h 2259210"/>
              <a:gd name="connsiteX2" fmla="*/ 9145999 w 10271923"/>
              <a:gd name="connsiteY2" fmla="*/ 2048907 h 2259210"/>
              <a:gd name="connsiteX3" fmla="*/ 2 w 10271923"/>
              <a:gd name="connsiteY3" fmla="*/ 1961048 h 2259210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1 w 10359948"/>
              <a:gd name="connsiteY0" fmla="*/ 2534080 h 2803153"/>
              <a:gd name="connsiteX1" fmla="*/ 9223441 w 10359948"/>
              <a:gd name="connsiteY1" fmla="*/ 0 h 2803153"/>
              <a:gd name="connsiteX2" fmla="*/ 9200208 w 10359948"/>
              <a:gd name="connsiteY2" fmla="*/ 2443835 h 2803153"/>
              <a:gd name="connsiteX3" fmla="*/ 1 w 10359948"/>
              <a:gd name="connsiteY3" fmla="*/ 2534080 h 2803153"/>
              <a:gd name="connsiteX0" fmla="*/ 2 w 10302373"/>
              <a:gd name="connsiteY0" fmla="*/ 2371463 h 2710654"/>
              <a:gd name="connsiteX1" fmla="*/ 9169233 w 10302373"/>
              <a:gd name="connsiteY1" fmla="*/ 0 h 2710654"/>
              <a:gd name="connsiteX2" fmla="*/ 9146000 w 10302373"/>
              <a:gd name="connsiteY2" fmla="*/ 2443835 h 2710654"/>
              <a:gd name="connsiteX3" fmla="*/ 2 w 10302373"/>
              <a:gd name="connsiteY3" fmla="*/ 2371463 h 2710654"/>
              <a:gd name="connsiteX0" fmla="*/ 22101 w 10324472"/>
              <a:gd name="connsiteY0" fmla="*/ 2371463 h 2601940"/>
              <a:gd name="connsiteX1" fmla="*/ 9191332 w 10324472"/>
              <a:gd name="connsiteY1" fmla="*/ 0 h 2601940"/>
              <a:gd name="connsiteX2" fmla="*/ 9168099 w 10324472"/>
              <a:gd name="connsiteY2" fmla="*/ 2443835 h 2601940"/>
              <a:gd name="connsiteX3" fmla="*/ 22101 w 10324472"/>
              <a:gd name="connsiteY3" fmla="*/ 2371463 h 2601940"/>
              <a:gd name="connsiteX0" fmla="*/ 454248 w 10756619"/>
              <a:gd name="connsiteY0" fmla="*/ 2371463 h 2635640"/>
              <a:gd name="connsiteX1" fmla="*/ 9623479 w 10756619"/>
              <a:gd name="connsiteY1" fmla="*/ 0 h 2635640"/>
              <a:gd name="connsiteX2" fmla="*/ 9600246 w 10756619"/>
              <a:gd name="connsiteY2" fmla="*/ 2443835 h 2635640"/>
              <a:gd name="connsiteX3" fmla="*/ 2243166 w 10756619"/>
              <a:gd name="connsiteY3" fmla="*/ 2466974 h 2635640"/>
              <a:gd name="connsiteX4" fmla="*/ 454248 w 10756619"/>
              <a:gd name="connsiteY4" fmla="*/ 2371463 h 2635640"/>
              <a:gd name="connsiteX0" fmla="*/ 1153431 w 11456764"/>
              <a:gd name="connsiteY0" fmla="*/ 2371463 h 2641277"/>
              <a:gd name="connsiteX1" fmla="*/ 10322662 w 11456764"/>
              <a:gd name="connsiteY1" fmla="*/ 0 h 2641277"/>
              <a:gd name="connsiteX2" fmla="*/ 10299429 w 11456764"/>
              <a:gd name="connsiteY2" fmla="*/ 2443835 h 2641277"/>
              <a:gd name="connsiteX3" fmla="*/ 1137944 w 11456764"/>
              <a:gd name="connsiteY3" fmla="*/ 2482461 h 2641277"/>
              <a:gd name="connsiteX4" fmla="*/ 1153431 w 11456764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482461"/>
              <a:gd name="connsiteX1" fmla="*/ 9184718 w 10318820"/>
              <a:gd name="connsiteY1" fmla="*/ 0 h 2482461"/>
              <a:gd name="connsiteX2" fmla="*/ 9161485 w 10318820"/>
              <a:gd name="connsiteY2" fmla="*/ 2443835 h 2482461"/>
              <a:gd name="connsiteX3" fmla="*/ 0 w 10318820"/>
              <a:gd name="connsiteY3" fmla="*/ 2482461 h 2482461"/>
              <a:gd name="connsiteX4" fmla="*/ 15487 w 10318820"/>
              <a:gd name="connsiteY4" fmla="*/ 2371463 h 2482461"/>
              <a:gd name="connsiteX0" fmla="*/ 15487 w 10252186"/>
              <a:gd name="connsiteY0" fmla="*/ 2371463 h 2482461"/>
              <a:gd name="connsiteX1" fmla="*/ 9184718 w 10252186"/>
              <a:gd name="connsiteY1" fmla="*/ 0 h 2482461"/>
              <a:gd name="connsiteX2" fmla="*/ 9022088 w 10252186"/>
              <a:gd name="connsiteY2" fmla="*/ 2242499 h 2482461"/>
              <a:gd name="connsiteX3" fmla="*/ 0 w 10252186"/>
              <a:gd name="connsiteY3" fmla="*/ 2482461 h 2482461"/>
              <a:gd name="connsiteX4" fmla="*/ 15487 w 10252186"/>
              <a:gd name="connsiteY4" fmla="*/ 2371463 h 2482461"/>
              <a:gd name="connsiteX0" fmla="*/ 15487 w 10311181"/>
              <a:gd name="connsiteY0" fmla="*/ 2371463 h 2482461"/>
              <a:gd name="connsiteX1" fmla="*/ 9184718 w 10311181"/>
              <a:gd name="connsiteY1" fmla="*/ 0 h 2482461"/>
              <a:gd name="connsiteX2" fmla="*/ 9145996 w 10311181"/>
              <a:gd name="connsiteY2" fmla="*/ 2443835 h 2482461"/>
              <a:gd name="connsiteX3" fmla="*/ 0 w 10311181"/>
              <a:gd name="connsiteY3" fmla="*/ 2482461 h 2482461"/>
              <a:gd name="connsiteX4" fmla="*/ 15487 w 10311181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45996 w 9184718"/>
              <a:gd name="connsiteY2" fmla="*/ 2443835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0 w 9215696"/>
              <a:gd name="connsiteY0" fmla="*/ 2371463 h 2482461"/>
              <a:gd name="connsiteX1" fmla="*/ 9215696 w 9215696"/>
              <a:gd name="connsiteY1" fmla="*/ 0 h 2482461"/>
              <a:gd name="connsiteX2" fmla="*/ 9207951 w 9215696"/>
              <a:gd name="connsiteY2" fmla="*/ 2459323 h 2482461"/>
              <a:gd name="connsiteX3" fmla="*/ 30978 w 9215696"/>
              <a:gd name="connsiteY3" fmla="*/ 2482461 h 2482461"/>
              <a:gd name="connsiteX4" fmla="*/ 0 w 9215696"/>
              <a:gd name="connsiteY4" fmla="*/ 2371463 h 2482461"/>
              <a:gd name="connsiteX0" fmla="*/ 0 w 9215696"/>
              <a:gd name="connsiteY0" fmla="*/ 2371463 h 2497949"/>
              <a:gd name="connsiteX1" fmla="*/ 9215696 w 9215696"/>
              <a:gd name="connsiteY1" fmla="*/ 0 h 2497949"/>
              <a:gd name="connsiteX2" fmla="*/ 9207951 w 9215696"/>
              <a:gd name="connsiteY2" fmla="*/ 2459323 h 2497949"/>
              <a:gd name="connsiteX3" fmla="*/ 2 w 9215696"/>
              <a:gd name="connsiteY3" fmla="*/ 2497949 h 2497949"/>
              <a:gd name="connsiteX4" fmla="*/ 0 w 9215696"/>
              <a:gd name="connsiteY4" fmla="*/ 2371463 h 2497949"/>
              <a:gd name="connsiteX0" fmla="*/ 0 w 9215696"/>
              <a:gd name="connsiteY0" fmla="*/ 2371463 h 2474718"/>
              <a:gd name="connsiteX1" fmla="*/ 9215696 w 9215696"/>
              <a:gd name="connsiteY1" fmla="*/ 0 h 2474718"/>
              <a:gd name="connsiteX2" fmla="*/ 9207951 w 9215696"/>
              <a:gd name="connsiteY2" fmla="*/ 2459323 h 2474718"/>
              <a:gd name="connsiteX3" fmla="*/ 30979 w 9215696"/>
              <a:gd name="connsiteY3" fmla="*/ 2474718 h 2474718"/>
              <a:gd name="connsiteX4" fmla="*/ 0 w 9215696"/>
              <a:gd name="connsiteY4" fmla="*/ 2371463 h 2474718"/>
              <a:gd name="connsiteX0" fmla="*/ 0 w 9208117"/>
              <a:gd name="connsiteY0" fmla="*/ 2371463 h 2474718"/>
              <a:gd name="connsiteX1" fmla="*/ 9184719 w 9208117"/>
              <a:gd name="connsiteY1" fmla="*/ 0 h 2474718"/>
              <a:gd name="connsiteX2" fmla="*/ 9207951 w 9208117"/>
              <a:gd name="connsiteY2" fmla="*/ 2459323 h 2474718"/>
              <a:gd name="connsiteX3" fmla="*/ 30979 w 9208117"/>
              <a:gd name="connsiteY3" fmla="*/ 2474718 h 2474718"/>
              <a:gd name="connsiteX4" fmla="*/ 0 w 9208117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15020 w 9184719"/>
              <a:gd name="connsiteY2" fmla="*/ 2381886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69230 w 9184719"/>
              <a:gd name="connsiteY2" fmla="*/ 2451580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67786"/>
              <a:gd name="connsiteY0" fmla="*/ 2375696 h 2474718"/>
              <a:gd name="connsiteX1" fmla="*/ 9167786 w 9167786"/>
              <a:gd name="connsiteY1" fmla="*/ 0 h 2474718"/>
              <a:gd name="connsiteX2" fmla="*/ 9152297 w 9167786"/>
              <a:gd name="connsiteY2" fmla="*/ 2451580 h 2474718"/>
              <a:gd name="connsiteX3" fmla="*/ 14046 w 9167786"/>
              <a:gd name="connsiteY3" fmla="*/ 2474718 h 2474718"/>
              <a:gd name="connsiteX4" fmla="*/ 0 w 9167786"/>
              <a:gd name="connsiteY4" fmla="*/ 2375696 h 2474718"/>
              <a:gd name="connsiteX0" fmla="*/ 2887 w 9170673"/>
              <a:gd name="connsiteY0" fmla="*/ 2375696 h 2474718"/>
              <a:gd name="connsiteX1" fmla="*/ 9170673 w 9170673"/>
              <a:gd name="connsiteY1" fmla="*/ 0 h 2474718"/>
              <a:gd name="connsiteX2" fmla="*/ 9155184 w 9170673"/>
              <a:gd name="connsiteY2" fmla="*/ 2451580 h 2474718"/>
              <a:gd name="connsiteX3" fmla="*/ 0 w 9170673"/>
              <a:gd name="connsiteY3" fmla="*/ 2474718 h 2474718"/>
              <a:gd name="connsiteX4" fmla="*/ 2887 w 9170673"/>
              <a:gd name="connsiteY4" fmla="*/ 2375696 h 2474718"/>
              <a:gd name="connsiteX0" fmla="*/ 2887 w 9170673"/>
              <a:gd name="connsiteY0" fmla="*/ 2375696 h 2457785"/>
              <a:gd name="connsiteX1" fmla="*/ 9170673 w 9170673"/>
              <a:gd name="connsiteY1" fmla="*/ 0 h 2457785"/>
              <a:gd name="connsiteX2" fmla="*/ 9155184 w 9170673"/>
              <a:gd name="connsiteY2" fmla="*/ 2451580 h 2457785"/>
              <a:gd name="connsiteX3" fmla="*/ 0 w 9170673"/>
              <a:gd name="connsiteY3" fmla="*/ 2457785 h 2457785"/>
              <a:gd name="connsiteX4" fmla="*/ 2887 w 9170673"/>
              <a:gd name="connsiteY4" fmla="*/ 2375696 h 2457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70673" h="2457785">
                <a:moveTo>
                  <a:pt x="2887" y="2375696"/>
                </a:moveTo>
                <a:cubicBezTo>
                  <a:pt x="23548" y="2372367"/>
                  <a:pt x="7344315" y="2502055"/>
                  <a:pt x="9170673" y="0"/>
                </a:cubicBezTo>
                <a:cubicBezTo>
                  <a:pt x="9168091" y="819774"/>
                  <a:pt x="9157766" y="1631806"/>
                  <a:pt x="9155184" y="2451580"/>
                </a:cubicBezTo>
                <a:lnTo>
                  <a:pt x="0" y="2457785"/>
                </a:lnTo>
                <a:cubicBezTo>
                  <a:pt x="-1" y="2415623"/>
                  <a:pt x="2888" y="2417858"/>
                  <a:pt x="2887" y="2375696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199" y="457200"/>
            <a:ext cx="8229600" cy="77225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algn="l">
              <a:defRPr sz="4000" b="1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15653"/>
            <a:ext cx="8229600" cy="150018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t" anchorCtr="0"/>
          <a:lstStyle>
            <a:lvl1pPr marL="0" indent="0" algn="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136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4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Relationship Id="rId9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.png"/><Relationship Id="rId4" Type="http://schemas.openxmlformats.org/officeDocument/2006/relationships/image" Target="../media/image10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6355080"/>
            <a:ext cx="9144000" cy="50292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7601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729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5999" y="6355080"/>
            <a:ext cx="6400801" cy="502919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800">
                <a:solidFill>
                  <a:srgbClr val="000000"/>
                </a:solidFill>
              </a:defRPr>
            </a:lvl1pPr>
          </a:lstStyle>
          <a:p>
            <a:fld id="{277329D3-650E-4A64-8645-4F7130821E0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9144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 descr="NOAA-Fisheries-horizontal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4" y="6419088"/>
            <a:ext cx="1643940" cy="38874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048" y="6376092"/>
            <a:ext cx="1233903" cy="48190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b="1" i="0" kern="1200">
          <a:solidFill>
            <a:schemeClr val="accent1"/>
          </a:solidFill>
          <a:latin typeface="+mj-lt"/>
          <a:ea typeface="+mj-ea"/>
          <a:cs typeface="Arial Narrow Bold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201682" y="1141666"/>
            <a:ext cx="5485118" cy="139847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01682" y="2631403"/>
            <a:ext cx="5485117" cy="1277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Freeform 6"/>
          <p:cNvSpPr/>
          <p:nvPr/>
        </p:nvSpPr>
        <p:spPr>
          <a:xfrm>
            <a:off x="-9190" y="4417160"/>
            <a:ext cx="9170673" cy="2457785"/>
          </a:xfrm>
          <a:custGeom>
            <a:avLst/>
            <a:gdLst>
              <a:gd name="connsiteX0" fmla="*/ 0 w 10289745"/>
              <a:gd name="connsiteY0" fmla="*/ 2348314 h 2694297"/>
              <a:gd name="connsiteX1" fmla="*/ 9145997 w 10289745"/>
              <a:gd name="connsiteY1" fmla="*/ 81 h 2694297"/>
              <a:gd name="connsiteX2" fmla="*/ 9145997 w 10289745"/>
              <a:gd name="connsiteY2" fmla="*/ 2436173 h 2694297"/>
              <a:gd name="connsiteX3" fmla="*/ 0 w 10289745"/>
              <a:gd name="connsiteY3" fmla="*/ 2348314 h 2694297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2 w 10271923"/>
              <a:gd name="connsiteY0" fmla="*/ 1961048 h 2259210"/>
              <a:gd name="connsiteX1" fmla="*/ 9115022 w 10271923"/>
              <a:gd name="connsiteY1" fmla="*/ 0 h 2259210"/>
              <a:gd name="connsiteX2" fmla="*/ 9145999 w 10271923"/>
              <a:gd name="connsiteY2" fmla="*/ 2048907 h 2259210"/>
              <a:gd name="connsiteX3" fmla="*/ 2 w 10271923"/>
              <a:gd name="connsiteY3" fmla="*/ 1961048 h 2259210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1 w 10359948"/>
              <a:gd name="connsiteY0" fmla="*/ 2534080 h 2803153"/>
              <a:gd name="connsiteX1" fmla="*/ 9223441 w 10359948"/>
              <a:gd name="connsiteY1" fmla="*/ 0 h 2803153"/>
              <a:gd name="connsiteX2" fmla="*/ 9200208 w 10359948"/>
              <a:gd name="connsiteY2" fmla="*/ 2443835 h 2803153"/>
              <a:gd name="connsiteX3" fmla="*/ 1 w 10359948"/>
              <a:gd name="connsiteY3" fmla="*/ 2534080 h 2803153"/>
              <a:gd name="connsiteX0" fmla="*/ 2 w 10302373"/>
              <a:gd name="connsiteY0" fmla="*/ 2371463 h 2710654"/>
              <a:gd name="connsiteX1" fmla="*/ 9169233 w 10302373"/>
              <a:gd name="connsiteY1" fmla="*/ 0 h 2710654"/>
              <a:gd name="connsiteX2" fmla="*/ 9146000 w 10302373"/>
              <a:gd name="connsiteY2" fmla="*/ 2443835 h 2710654"/>
              <a:gd name="connsiteX3" fmla="*/ 2 w 10302373"/>
              <a:gd name="connsiteY3" fmla="*/ 2371463 h 2710654"/>
              <a:gd name="connsiteX0" fmla="*/ 22101 w 10324472"/>
              <a:gd name="connsiteY0" fmla="*/ 2371463 h 2601940"/>
              <a:gd name="connsiteX1" fmla="*/ 9191332 w 10324472"/>
              <a:gd name="connsiteY1" fmla="*/ 0 h 2601940"/>
              <a:gd name="connsiteX2" fmla="*/ 9168099 w 10324472"/>
              <a:gd name="connsiteY2" fmla="*/ 2443835 h 2601940"/>
              <a:gd name="connsiteX3" fmla="*/ 22101 w 10324472"/>
              <a:gd name="connsiteY3" fmla="*/ 2371463 h 2601940"/>
              <a:gd name="connsiteX0" fmla="*/ 454248 w 10756619"/>
              <a:gd name="connsiteY0" fmla="*/ 2371463 h 2635640"/>
              <a:gd name="connsiteX1" fmla="*/ 9623479 w 10756619"/>
              <a:gd name="connsiteY1" fmla="*/ 0 h 2635640"/>
              <a:gd name="connsiteX2" fmla="*/ 9600246 w 10756619"/>
              <a:gd name="connsiteY2" fmla="*/ 2443835 h 2635640"/>
              <a:gd name="connsiteX3" fmla="*/ 2243166 w 10756619"/>
              <a:gd name="connsiteY3" fmla="*/ 2466974 h 2635640"/>
              <a:gd name="connsiteX4" fmla="*/ 454248 w 10756619"/>
              <a:gd name="connsiteY4" fmla="*/ 2371463 h 2635640"/>
              <a:gd name="connsiteX0" fmla="*/ 1153431 w 11456764"/>
              <a:gd name="connsiteY0" fmla="*/ 2371463 h 2641277"/>
              <a:gd name="connsiteX1" fmla="*/ 10322662 w 11456764"/>
              <a:gd name="connsiteY1" fmla="*/ 0 h 2641277"/>
              <a:gd name="connsiteX2" fmla="*/ 10299429 w 11456764"/>
              <a:gd name="connsiteY2" fmla="*/ 2443835 h 2641277"/>
              <a:gd name="connsiteX3" fmla="*/ 1137944 w 11456764"/>
              <a:gd name="connsiteY3" fmla="*/ 2482461 h 2641277"/>
              <a:gd name="connsiteX4" fmla="*/ 1153431 w 11456764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482461"/>
              <a:gd name="connsiteX1" fmla="*/ 9184718 w 10318820"/>
              <a:gd name="connsiteY1" fmla="*/ 0 h 2482461"/>
              <a:gd name="connsiteX2" fmla="*/ 9161485 w 10318820"/>
              <a:gd name="connsiteY2" fmla="*/ 2443835 h 2482461"/>
              <a:gd name="connsiteX3" fmla="*/ 0 w 10318820"/>
              <a:gd name="connsiteY3" fmla="*/ 2482461 h 2482461"/>
              <a:gd name="connsiteX4" fmla="*/ 15487 w 10318820"/>
              <a:gd name="connsiteY4" fmla="*/ 2371463 h 2482461"/>
              <a:gd name="connsiteX0" fmla="*/ 15487 w 10252186"/>
              <a:gd name="connsiteY0" fmla="*/ 2371463 h 2482461"/>
              <a:gd name="connsiteX1" fmla="*/ 9184718 w 10252186"/>
              <a:gd name="connsiteY1" fmla="*/ 0 h 2482461"/>
              <a:gd name="connsiteX2" fmla="*/ 9022088 w 10252186"/>
              <a:gd name="connsiteY2" fmla="*/ 2242499 h 2482461"/>
              <a:gd name="connsiteX3" fmla="*/ 0 w 10252186"/>
              <a:gd name="connsiteY3" fmla="*/ 2482461 h 2482461"/>
              <a:gd name="connsiteX4" fmla="*/ 15487 w 10252186"/>
              <a:gd name="connsiteY4" fmla="*/ 2371463 h 2482461"/>
              <a:gd name="connsiteX0" fmla="*/ 15487 w 10311181"/>
              <a:gd name="connsiteY0" fmla="*/ 2371463 h 2482461"/>
              <a:gd name="connsiteX1" fmla="*/ 9184718 w 10311181"/>
              <a:gd name="connsiteY1" fmla="*/ 0 h 2482461"/>
              <a:gd name="connsiteX2" fmla="*/ 9145996 w 10311181"/>
              <a:gd name="connsiteY2" fmla="*/ 2443835 h 2482461"/>
              <a:gd name="connsiteX3" fmla="*/ 0 w 10311181"/>
              <a:gd name="connsiteY3" fmla="*/ 2482461 h 2482461"/>
              <a:gd name="connsiteX4" fmla="*/ 15487 w 10311181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45996 w 9184718"/>
              <a:gd name="connsiteY2" fmla="*/ 2443835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0 w 9215696"/>
              <a:gd name="connsiteY0" fmla="*/ 2371463 h 2482461"/>
              <a:gd name="connsiteX1" fmla="*/ 9215696 w 9215696"/>
              <a:gd name="connsiteY1" fmla="*/ 0 h 2482461"/>
              <a:gd name="connsiteX2" fmla="*/ 9207951 w 9215696"/>
              <a:gd name="connsiteY2" fmla="*/ 2459323 h 2482461"/>
              <a:gd name="connsiteX3" fmla="*/ 30978 w 9215696"/>
              <a:gd name="connsiteY3" fmla="*/ 2482461 h 2482461"/>
              <a:gd name="connsiteX4" fmla="*/ 0 w 9215696"/>
              <a:gd name="connsiteY4" fmla="*/ 2371463 h 2482461"/>
              <a:gd name="connsiteX0" fmla="*/ 0 w 9215696"/>
              <a:gd name="connsiteY0" fmla="*/ 2371463 h 2497949"/>
              <a:gd name="connsiteX1" fmla="*/ 9215696 w 9215696"/>
              <a:gd name="connsiteY1" fmla="*/ 0 h 2497949"/>
              <a:gd name="connsiteX2" fmla="*/ 9207951 w 9215696"/>
              <a:gd name="connsiteY2" fmla="*/ 2459323 h 2497949"/>
              <a:gd name="connsiteX3" fmla="*/ 2 w 9215696"/>
              <a:gd name="connsiteY3" fmla="*/ 2497949 h 2497949"/>
              <a:gd name="connsiteX4" fmla="*/ 0 w 9215696"/>
              <a:gd name="connsiteY4" fmla="*/ 2371463 h 2497949"/>
              <a:gd name="connsiteX0" fmla="*/ 0 w 9215696"/>
              <a:gd name="connsiteY0" fmla="*/ 2371463 h 2474718"/>
              <a:gd name="connsiteX1" fmla="*/ 9215696 w 9215696"/>
              <a:gd name="connsiteY1" fmla="*/ 0 h 2474718"/>
              <a:gd name="connsiteX2" fmla="*/ 9207951 w 9215696"/>
              <a:gd name="connsiteY2" fmla="*/ 2459323 h 2474718"/>
              <a:gd name="connsiteX3" fmla="*/ 30979 w 9215696"/>
              <a:gd name="connsiteY3" fmla="*/ 2474718 h 2474718"/>
              <a:gd name="connsiteX4" fmla="*/ 0 w 9215696"/>
              <a:gd name="connsiteY4" fmla="*/ 2371463 h 2474718"/>
              <a:gd name="connsiteX0" fmla="*/ 0 w 9208117"/>
              <a:gd name="connsiteY0" fmla="*/ 2371463 h 2474718"/>
              <a:gd name="connsiteX1" fmla="*/ 9184719 w 9208117"/>
              <a:gd name="connsiteY1" fmla="*/ 0 h 2474718"/>
              <a:gd name="connsiteX2" fmla="*/ 9207951 w 9208117"/>
              <a:gd name="connsiteY2" fmla="*/ 2459323 h 2474718"/>
              <a:gd name="connsiteX3" fmla="*/ 30979 w 9208117"/>
              <a:gd name="connsiteY3" fmla="*/ 2474718 h 2474718"/>
              <a:gd name="connsiteX4" fmla="*/ 0 w 9208117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15020 w 9184719"/>
              <a:gd name="connsiteY2" fmla="*/ 2381886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69230 w 9184719"/>
              <a:gd name="connsiteY2" fmla="*/ 2451580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67786"/>
              <a:gd name="connsiteY0" fmla="*/ 2375696 h 2474718"/>
              <a:gd name="connsiteX1" fmla="*/ 9167786 w 9167786"/>
              <a:gd name="connsiteY1" fmla="*/ 0 h 2474718"/>
              <a:gd name="connsiteX2" fmla="*/ 9152297 w 9167786"/>
              <a:gd name="connsiteY2" fmla="*/ 2451580 h 2474718"/>
              <a:gd name="connsiteX3" fmla="*/ 14046 w 9167786"/>
              <a:gd name="connsiteY3" fmla="*/ 2474718 h 2474718"/>
              <a:gd name="connsiteX4" fmla="*/ 0 w 9167786"/>
              <a:gd name="connsiteY4" fmla="*/ 2375696 h 2474718"/>
              <a:gd name="connsiteX0" fmla="*/ 2887 w 9170673"/>
              <a:gd name="connsiteY0" fmla="*/ 2375696 h 2474718"/>
              <a:gd name="connsiteX1" fmla="*/ 9170673 w 9170673"/>
              <a:gd name="connsiteY1" fmla="*/ 0 h 2474718"/>
              <a:gd name="connsiteX2" fmla="*/ 9155184 w 9170673"/>
              <a:gd name="connsiteY2" fmla="*/ 2451580 h 2474718"/>
              <a:gd name="connsiteX3" fmla="*/ 0 w 9170673"/>
              <a:gd name="connsiteY3" fmla="*/ 2474718 h 2474718"/>
              <a:gd name="connsiteX4" fmla="*/ 2887 w 9170673"/>
              <a:gd name="connsiteY4" fmla="*/ 2375696 h 2474718"/>
              <a:gd name="connsiteX0" fmla="*/ 2887 w 9170673"/>
              <a:gd name="connsiteY0" fmla="*/ 2375696 h 2457785"/>
              <a:gd name="connsiteX1" fmla="*/ 9170673 w 9170673"/>
              <a:gd name="connsiteY1" fmla="*/ 0 h 2457785"/>
              <a:gd name="connsiteX2" fmla="*/ 9155184 w 9170673"/>
              <a:gd name="connsiteY2" fmla="*/ 2451580 h 2457785"/>
              <a:gd name="connsiteX3" fmla="*/ 0 w 9170673"/>
              <a:gd name="connsiteY3" fmla="*/ 2457785 h 2457785"/>
              <a:gd name="connsiteX4" fmla="*/ 2887 w 9170673"/>
              <a:gd name="connsiteY4" fmla="*/ 2375696 h 2457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70673" h="2457785">
                <a:moveTo>
                  <a:pt x="2887" y="2375696"/>
                </a:moveTo>
                <a:cubicBezTo>
                  <a:pt x="23548" y="2372367"/>
                  <a:pt x="7344315" y="2502055"/>
                  <a:pt x="9170673" y="0"/>
                </a:cubicBezTo>
                <a:cubicBezTo>
                  <a:pt x="9168091" y="819774"/>
                  <a:pt x="9157766" y="1631806"/>
                  <a:pt x="9155184" y="2451580"/>
                </a:cubicBezTo>
                <a:lnTo>
                  <a:pt x="0" y="2457785"/>
                </a:lnTo>
                <a:cubicBezTo>
                  <a:pt x="-1" y="2415623"/>
                  <a:pt x="2888" y="2417858"/>
                  <a:pt x="2887" y="2375696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0" y="5867400"/>
            <a:ext cx="2057400" cy="803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462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</p:sldLayoutIdLst>
  <p:hf hdr="0" ftr="0" dt="0"/>
  <p:txStyles>
    <p:titleStyle>
      <a:lvl1pPr algn="r" defTabSz="457200" rtl="0" eaLnBrk="1" latinLnBrk="0" hangingPunct="1">
        <a:lnSpc>
          <a:spcPct val="80000"/>
        </a:lnSpc>
        <a:spcBef>
          <a:spcPct val="0"/>
        </a:spcBef>
        <a:buNone/>
        <a:defRPr sz="4400" b="1" i="0" kern="1200">
          <a:solidFill>
            <a:schemeClr val="accent1"/>
          </a:solidFill>
          <a:latin typeface="+mj-lt"/>
          <a:ea typeface="+mj-ea"/>
          <a:cs typeface="Arial Narrow Bold"/>
        </a:defRPr>
      </a:lvl1pPr>
    </p:titleStyle>
    <p:bodyStyle>
      <a:lvl1pPr marL="0" indent="0" algn="r" defTabSz="457200" rtl="0" eaLnBrk="1" latinLnBrk="0" hangingPunct="1">
        <a:spcBef>
          <a:spcPct val="20000"/>
        </a:spcBef>
        <a:buFont typeface="Arial"/>
        <a:buNone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55080"/>
            <a:ext cx="9144000" cy="50292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7601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729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5999" y="6355080"/>
            <a:ext cx="6400801" cy="502919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5" y="6419088"/>
            <a:ext cx="1643938" cy="38874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8054" y="6376092"/>
            <a:ext cx="1233903" cy="481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586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b="1" i="0" kern="1200">
          <a:solidFill>
            <a:srgbClr val="FFFFFF"/>
          </a:solidFill>
          <a:latin typeface="+mj-lt"/>
          <a:ea typeface="+mj-ea"/>
          <a:cs typeface="Arial Narrow Bold"/>
        </a:defRPr>
      </a:lvl1pPr>
    </p:titleStyle>
    <p:bodyStyle>
      <a:lvl1pPr marL="0" indent="0" algn="r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0" y="1141666"/>
            <a:ext cx="6019800" cy="1398472"/>
          </a:xfrm>
        </p:spPr>
        <p:txBody>
          <a:bodyPr/>
          <a:lstStyle/>
          <a:p>
            <a:pPr algn="l"/>
            <a:r>
              <a:rPr lang="en-US" sz="3800" dirty="0"/>
              <a:t>Motivation for FishPath</a:t>
            </a: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667000" y="3093424"/>
            <a:ext cx="6019800" cy="1224439"/>
          </a:xfrm>
        </p:spPr>
        <p:txBody>
          <a:bodyPr>
            <a:normAutofit lnSpcReduction="10000"/>
          </a:bodyPr>
          <a:lstStyle/>
          <a:p>
            <a:pPr algn="l">
              <a:tabLst>
                <a:tab pos="6858000" algn="r"/>
              </a:tabLst>
            </a:pPr>
            <a:r>
              <a:rPr lang="en-US" sz="3000" dirty="0"/>
              <a:t>Josh Nowlis	Brian Snouffer</a:t>
            </a:r>
          </a:p>
          <a:p>
            <a:pPr algn="l">
              <a:tabLst>
                <a:tab pos="6858000" algn="r"/>
              </a:tabLst>
            </a:pPr>
            <a:r>
              <a:rPr lang="en-US" sz="2100" dirty="0"/>
              <a:t>ECS Federal	National Marine</a:t>
            </a:r>
          </a:p>
          <a:p>
            <a:pPr algn="l">
              <a:tabLst>
                <a:tab pos="6858000" algn="r"/>
              </a:tabLst>
            </a:pPr>
            <a:r>
              <a:rPr lang="en-US" sz="2100" dirty="0"/>
              <a:t>In support of NOAA/NWFSC	Sanctuaries Foundation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2743200" y="4535181"/>
            <a:ext cx="5942012" cy="57785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 12</a:t>
            </a:r>
            <a:r>
              <a:rPr lang="en-US" baseline="30000" dirty="0"/>
              <a:t>th</a:t>
            </a:r>
            <a:r>
              <a:rPr lang="en-US" dirty="0"/>
              <a:t> Asian Fisheries and Aquaculture Forum</a:t>
            </a:r>
            <a:br>
              <a:rPr lang="en-US" dirty="0"/>
            </a:br>
            <a:r>
              <a:rPr lang="en-US" dirty="0"/>
              <a:t>11 April 2019</a:t>
            </a:r>
          </a:p>
        </p:txBody>
      </p:sp>
    </p:spTree>
    <p:extLst>
      <p:ext uri="{BB962C8B-B14F-4D97-AF65-F5344CB8AC3E}">
        <p14:creationId xmlns:p14="http://schemas.microsoft.com/office/powerpoint/2010/main" val="1930493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922DB-C275-444C-9891-1E56C9189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Fisheries 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9A741E-F1FD-42F2-8870-77AF3EA9A4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7293"/>
            <a:ext cx="8229600" cy="4812507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Some people say there are problems</a:t>
            </a:r>
          </a:p>
          <a:p>
            <a:r>
              <a:rPr lang="en-US" dirty="0"/>
              <a:t>Others say everything is fine, or the problem isn’t fishing</a:t>
            </a:r>
          </a:p>
          <a:p>
            <a:r>
              <a:rPr lang="en-US" dirty="0"/>
              <a:t>There is no science to show what’s true</a:t>
            </a:r>
          </a:p>
          <a:p>
            <a:r>
              <a:rPr lang="en-US" dirty="0"/>
              <a:t>The common advice is to restrict fishing now, sort out the science later</a:t>
            </a:r>
          </a:p>
          <a:p>
            <a:r>
              <a:rPr lang="en-US" dirty="0"/>
              <a:t>The community is not impressed and you don’t have enforcement.</a:t>
            </a:r>
          </a:p>
          <a:p>
            <a:r>
              <a:rPr lang="en-US" dirty="0"/>
              <a:t>What do you do?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55A32A-1DD1-458F-B249-E35422E328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7329D3-650E-4A64-8645-4F7130821E01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0786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7BE13-EB30-4BB7-BA44-6E04AB7933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FishPath Addressed Needs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BB5799-D4B4-4F03-A4AF-843BA9564C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7293"/>
            <a:ext cx="8229600" cy="4812507"/>
          </a:xfrm>
        </p:spPr>
        <p:txBody>
          <a:bodyPr>
            <a:normAutofit/>
          </a:bodyPr>
          <a:lstStyle/>
          <a:p>
            <a:r>
              <a:rPr lang="en-US" dirty="0"/>
              <a:t>Science:</a:t>
            </a:r>
          </a:p>
          <a:p>
            <a:pPr lvl="1"/>
            <a:r>
              <a:rPr lang="en-US" dirty="0"/>
              <a:t>Shows what you can learn from existing data</a:t>
            </a:r>
          </a:p>
          <a:p>
            <a:pPr lvl="1"/>
            <a:r>
              <a:rPr lang="en-US" dirty="0"/>
              <a:t>Highlights cost-effective options for new data</a:t>
            </a:r>
          </a:p>
          <a:p>
            <a:r>
              <a:rPr lang="en-US" dirty="0"/>
              <a:t>Identifies management options that may be less painful, ties them to stock assessment results</a:t>
            </a:r>
          </a:p>
          <a:p>
            <a:r>
              <a:rPr lang="en-US" dirty="0"/>
              <a:t>The process designed to empower communities, including fisherfolk, to be proactive in management choices and feel ownership. </a:t>
            </a:r>
            <a:r>
              <a:rPr lang="en-US" b="1" dirty="0"/>
              <a:t>Human welfare!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7FCBAE-8246-4218-BC2C-B00D367F2A4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7329D3-650E-4A64-8645-4F7130821E01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78655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0" y="1141666"/>
            <a:ext cx="6019800" cy="1398472"/>
          </a:xfrm>
        </p:spPr>
        <p:txBody>
          <a:bodyPr/>
          <a:lstStyle/>
          <a:p>
            <a:pPr algn="l"/>
            <a:r>
              <a:rPr lang="en-US" sz="3800" dirty="0"/>
              <a:t>Moving Forward with FishPath Results</a:t>
            </a: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667000" y="3093424"/>
            <a:ext cx="6019800" cy="1224439"/>
          </a:xfrm>
        </p:spPr>
        <p:txBody>
          <a:bodyPr>
            <a:normAutofit lnSpcReduction="10000"/>
          </a:bodyPr>
          <a:lstStyle/>
          <a:p>
            <a:pPr algn="l">
              <a:tabLst>
                <a:tab pos="6858000" algn="r"/>
              </a:tabLst>
            </a:pPr>
            <a:r>
              <a:rPr lang="en-US" sz="3000" dirty="0"/>
              <a:t>Josh Nowlis	Brian Snouffer</a:t>
            </a:r>
          </a:p>
          <a:p>
            <a:pPr algn="l">
              <a:tabLst>
                <a:tab pos="6858000" algn="r"/>
              </a:tabLst>
            </a:pPr>
            <a:r>
              <a:rPr lang="en-US" sz="2100" dirty="0"/>
              <a:t>ECS Federal	National Marine</a:t>
            </a:r>
          </a:p>
          <a:p>
            <a:pPr algn="l">
              <a:tabLst>
                <a:tab pos="6858000" algn="r"/>
              </a:tabLst>
            </a:pPr>
            <a:r>
              <a:rPr lang="en-US" sz="2100" dirty="0"/>
              <a:t>In support of NOAA/NWFSC	Sanctuaries Foundation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2743200" y="4535181"/>
            <a:ext cx="5942012" cy="57785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 12</a:t>
            </a:r>
            <a:r>
              <a:rPr lang="en-US" baseline="30000" dirty="0"/>
              <a:t>th</a:t>
            </a:r>
            <a:r>
              <a:rPr lang="en-US" dirty="0"/>
              <a:t> Asian Fisheries and Aquaculture Forum</a:t>
            </a:r>
            <a:br>
              <a:rPr lang="en-US" dirty="0"/>
            </a:br>
            <a:r>
              <a:rPr lang="en-US" dirty="0"/>
              <a:t>11 April 2019</a:t>
            </a:r>
          </a:p>
        </p:txBody>
      </p:sp>
    </p:spTree>
    <p:extLst>
      <p:ext uri="{BB962C8B-B14F-4D97-AF65-F5344CB8AC3E}">
        <p14:creationId xmlns:p14="http://schemas.microsoft.com/office/powerpoint/2010/main" val="2422478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2A750A-1CC2-4139-9607-2003C03C5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After FishPath, What’s Next?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FCA4C6-E963-4233-A802-C16860FCC8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7293"/>
            <a:ext cx="8229600" cy="488870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Data:</a:t>
            </a:r>
          </a:p>
          <a:p>
            <a:r>
              <a:rPr lang="en-US" dirty="0"/>
              <a:t>Listed techniques that may provide useful data for assessments and management</a:t>
            </a:r>
          </a:p>
          <a:p>
            <a:pPr marL="0" indent="0">
              <a:buNone/>
            </a:pPr>
            <a:r>
              <a:rPr lang="en-US" dirty="0"/>
              <a:t>Assessments</a:t>
            </a:r>
          </a:p>
          <a:p>
            <a:r>
              <a:rPr lang="en-US" dirty="0"/>
              <a:t>Identified methods for assessing stock health given available data </a:t>
            </a:r>
          </a:p>
          <a:p>
            <a:pPr marL="0" indent="0">
              <a:buNone/>
            </a:pPr>
            <a:r>
              <a:rPr lang="en-US" dirty="0"/>
              <a:t>Management</a:t>
            </a:r>
          </a:p>
          <a:p>
            <a:r>
              <a:rPr lang="en-US" dirty="0"/>
              <a:t>Recognized the best techniques for managing the fishery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2FBBC4-245E-4796-88A4-B26605C84E2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7329D3-650E-4A64-8645-4F7130821E01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96000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47D81-0F91-439C-B698-2D1133F00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Our General Approach For Longer Engagements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14C990-803D-4E8A-AD3E-34091D7FEF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Technical support (this step often skipped)</a:t>
            </a:r>
          </a:p>
          <a:p>
            <a:r>
              <a:rPr lang="en-US" dirty="0"/>
              <a:t>Our team does initial analysis for you</a:t>
            </a:r>
          </a:p>
          <a:p>
            <a:pPr marL="0" indent="0">
              <a:buNone/>
            </a:pPr>
            <a:r>
              <a:rPr lang="en-US" dirty="0"/>
              <a:t>Capacity building</a:t>
            </a:r>
          </a:p>
          <a:p>
            <a:r>
              <a:rPr lang="en-US" dirty="0"/>
              <a:t>Our team teaches your team how to do the work</a:t>
            </a:r>
          </a:p>
          <a:p>
            <a:pPr marL="0" indent="0">
              <a:buNone/>
            </a:pPr>
            <a:r>
              <a:rPr lang="en-US" dirty="0"/>
              <a:t>Mentoring</a:t>
            </a:r>
          </a:p>
          <a:p>
            <a:r>
              <a:rPr lang="en-US" dirty="0"/>
              <a:t>Our team provides guidance, review and encouragement as your team takes over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47C31F-55D3-4979-84AA-F922157DEA0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7329D3-650E-4A64-8645-4F7130821E01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35898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F86FA4-5B15-40A3-9914-B9A7720D7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Special Note About Management Measures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D17AFF-DD7B-4BE4-A699-ECD8345802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Initial Measures</a:t>
            </a:r>
          </a:p>
          <a:p>
            <a:r>
              <a:rPr lang="en-US" dirty="0"/>
              <a:t>Sometimes common-sense policies can be put in place as interim measures.</a:t>
            </a:r>
          </a:p>
          <a:p>
            <a:pPr lvl="1"/>
            <a:r>
              <a:rPr lang="en-US" dirty="0"/>
              <a:t>Off-limits populations: areas, seasons, sizes</a:t>
            </a:r>
          </a:p>
          <a:p>
            <a:r>
              <a:rPr lang="en-US" dirty="0"/>
              <a:t>But, these may impose a cost and alienate fishing communities. Use caution!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6995BD-F8D6-4BA8-8C53-FCCE6DD0C99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7329D3-650E-4A64-8645-4F7130821E01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99811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F86FA4-5B15-40A3-9914-B9A7720D7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Special Note About Management Measures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D17AFF-DD7B-4BE4-A699-ECD8345802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7293"/>
            <a:ext cx="8229600" cy="488870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Dynamic Measures</a:t>
            </a:r>
          </a:p>
          <a:p>
            <a:r>
              <a:rPr lang="en-US" dirty="0"/>
              <a:t>With full implementation, measures should be dynamic.</a:t>
            </a:r>
          </a:p>
          <a:p>
            <a:r>
              <a:rPr lang="en-US" dirty="0"/>
              <a:t>FishPath tells you what policies to change (gear, </a:t>
            </a:r>
            <a:r>
              <a:rPr lang="en-US" dirty="0" err="1"/>
              <a:t>etc</a:t>
            </a:r>
            <a:r>
              <a:rPr lang="en-US" dirty="0"/>
              <a:t>)</a:t>
            </a:r>
          </a:p>
          <a:p>
            <a:r>
              <a:rPr lang="en-US" dirty="0"/>
              <a:t>Also need to know how strongly to respond to changes</a:t>
            </a:r>
          </a:p>
          <a:p>
            <a:r>
              <a:rPr lang="en-US" dirty="0"/>
              <a:t>The collection of changes are known as a </a:t>
            </a:r>
            <a:r>
              <a:rPr lang="en-US" i="1" dirty="0"/>
              <a:t>harvest control rule</a:t>
            </a:r>
            <a:r>
              <a:rPr lang="en-US" dirty="0"/>
              <a:t>.</a:t>
            </a:r>
          </a:p>
          <a:p>
            <a:r>
              <a:rPr lang="en-US" dirty="0"/>
              <a:t>We have supplemental harvest control rule material in development to guide you through the construction of your harvest control rule.</a:t>
            </a:r>
          </a:p>
          <a:p>
            <a:r>
              <a:rPr lang="en-US" b="1" i="1" dirty="0"/>
              <a:t>This is vital</a:t>
            </a:r>
            <a:r>
              <a:rPr lang="en-US" dirty="0"/>
              <a:t>: it will determine performance.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6995BD-F8D6-4BA8-8C53-FCCE6DD0C99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7329D3-650E-4A64-8645-4F7130821E01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3679948"/>
      </p:ext>
    </p:extLst>
  </p:cSld>
  <p:clrMapOvr>
    <a:masterClrMapping/>
  </p:clrMapOvr>
</p:sld>
</file>

<file path=ppt/theme/theme1.xml><?xml version="1.0" encoding="utf-8"?>
<a:theme xmlns:a="http://schemas.openxmlformats.org/drawingml/2006/main" name="noaa theme">
  <a:themeElements>
    <a:clrScheme name="Custom 11">
      <a:dk1>
        <a:sysClr val="windowText" lastClr="000000"/>
      </a:dk1>
      <a:lt1>
        <a:sysClr val="window" lastClr="FFFFFF"/>
      </a:lt1>
      <a:dk2>
        <a:srgbClr val="00467F"/>
      </a:dk2>
      <a:lt2>
        <a:srgbClr val="CCE7EA"/>
      </a:lt2>
      <a:accent1>
        <a:srgbClr val="008998"/>
      </a:accent1>
      <a:accent2>
        <a:srgbClr val="CC9C4A"/>
      </a:accent2>
      <a:accent3>
        <a:srgbClr val="EA7125"/>
      </a:accent3>
      <a:accent4>
        <a:srgbClr val="738539"/>
      </a:accent4>
      <a:accent5>
        <a:srgbClr val="9C552D"/>
      </a:accent5>
      <a:accent6>
        <a:srgbClr val="C0311A"/>
      </a:accent6>
      <a:hlink>
        <a:srgbClr val="0000FF"/>
      </a:hlink>
      <a:folHlink>
        <a:srgbClr val="800080"/>
      </a:folHlink>
    </a:clrScheme>
    <a:fontScheme name="Horizon">
      <a:maj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NOAA Title Options">
  <a:themeElements>
    <a:clrScheme name="Custom 11">
      <a:dk1>
        <a:sysClr val="windowText" lastClr="000000"/>
      </a:dk1>
      <a:lt1>
        <a:sysClr val="window" lastClr="FFFFFF"/>
      </a:lt1>
      <a:dk2>
        <a:srgbClr val="00467F"/>
      </a:dk2>
      <a:lt2>
        <a:srgbClr val="CCE7EA"/>
      </a:lt2>
      <a:accent1>
        <a:srgbClr val="008998"/>
      </a:accent1>
      <a:accent2>
        <a:srgbClr val="CC9C4A"/>
      </a:accent2>
      <a:accent3>
        <a:srgbClr val="EA7125"/>
      </a:accent3>
      <a:accent4>
        <a:srgbClr val="738539"/>
      </a:accent4>
      <a:accent5>
        <a:srgbClr val="9C552D"/>
      </a:accent5>
      <a:accent6>
        <a:srgbClr val="C0311A"/>
      </a:accent6>
      <a:hlink>
        <a:srgbClr val="0000FF"/>
      </a:hlink>
      <a:folHlink>
        <a:srgbClr val="800080"/>
      </a:folHlink>
    </a:clrScheme>
    <a:fontScheme name="Horizon">
      <a:maj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NOAA Divider Slides">
  <a:themeElements>
    <a:clrScheme name="Custom 11">
      <a:dk1>
        <a:sysClr val="windowText" lastClr="000000"/>
      </a:dk1>
      <a:lt1>
        <a:sysClr val="window" lastClr="FFFFFF"/>
      </a:lt1>
      <a:dk2>
        <a:srgbClr val="00467F"/>
      </a:dk2>
      <a:lt2>
        <a:srgbClr val="CCE7EA"/>
      </a:lt2>
      <a:accent1>
        <a:srgbClr val="008998"/>
      </a:accent1>
      <a:accent2>
        <a:srgbClr val="CC9C4A"/>
      </a:accent2>
      <a:accent3>
        <a:srgbClr val="EA7125"/>
      </a:accent3>
      <a:accent4>
        <a:srgbClr val="738539"/>
      </a:accent4>
      <a:accent5>
        <a:srgbClr val="9C552D"/>
      </a:accent5>
      <a:accent6>
        <a:srgbClr val="C0311A"/>
      </a:accent6>
      <a:hlink>
        <a:srgbClr val="0000FF"/>
      </a:hlink>
      <a:folHlink>
        <a:srgbClr val="800080"/>
      </a:folHlink>
    </a:clrScheme>
    <a:fontScheme name="Horizon">
      <a:maj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noaa theme</Template>
  <TotalTime>26436</TotalTime>
  <Words>358</Words>
  <Application>Microsoft Office PowerPoint</Application>
  <PresentationFormat>On-screen Show (4:3)</PresentationFormat>
  <Paragraphs>58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Arial Narrow</vt:lpstr>
      <vt:lpstr>Calibri</vt:lpstr>
      <vt:lpstr>noaa theme</vt:lpstr>
      <vt:lpstr>NOAA Title Options</vt:lpstr>
      <vt:lpstr>NOAA Divider Slides</vt:lpstr>
      <vt:lpstr>Motivation for FishPath</vt:lpstr>
      <vt:lpstr>Common Fisheries Challenges</vt:lpstr>
      <vt:lpstr>FishPath Addressed Needs</vt:lpstr>
      <vt:lpstr>Moving Forward with FishPath Results</vt:lpstr>
      <vt:lpstr>After FishPath, What’s Next?</vt:lpstr>
      <vt:lpstr>Our General Approach For Longer Engagements</vt:lpstr>
      <vt:lpstr>A Special Note About Management Measures</vt:lpstr>
      <vt:lpstr>A Special Note About Management Measures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Abigail Harley</dc:creator>
  <cp:lastModifiedBy>Josh Nowlis</cp:lastModifiedBy>
  <cp:revision>491</cp:revision>
  <cp:lastPrinted>2015-01-16T21:06:26Z</cp:lastPrinted>
  <dcterms:created xsi:type="dcterms:W3CDTF">2015-01-08T23:50:07Z</dcterms:created>
  <dcterms:modified xsi:type="dcterms:W3CDTF">2019-06-26T00:55:49Z</dcterms:modified>
</cp:coreProperties>
</file>